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80" r:id="rId3"/>
  </p:sldMasterIdLst>
  <p:notesMasterIdLst>
    <p:notesMasterId r:id="rId5"/>
  </p:notesMasterIdLst>
  <p:sldIdLst>
    <p:sldId id="438" r:id="rId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202E"/>
    <a:srgbClr val="25A2FF"/>
    <a:srgbClr val="75C4FF"/>
    <a:srgbClr val="0078D2"/>
    <a:srgbClr val="00DE64"/>
    <a:srgbClr val="1BD31F"/>
    <a:srgbClr val="009A46"/>
    <a:srgbClr val="63EB66"/>
    <a:srgbClr val="78B832"/>
    <a:srgbClr val="8FF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14" autoAdjust="0"/>
    <p:restoredTop sz="94660"/>
  </p:normalViewPr>
  <p:slideViewPr>
    <p:cSldViewPr snapToGrid="0">
      <p:cViewPr>
        <p:scale>
          <a:sx n="100" d="100"/>
          <a:sy n="100" d="100"/>
        </p:scale>
        <p:origin x="16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le, Linlee" userId="5bcd172e-5cb6-4c7b-b658-0b2ccbf2e3bf" providerId="ADAL" clId="{546C264B-866F-4020-9A24-AFEC75FCCB77}"/>
    <pc:docChg chg="custSel modSld">
      <pc:chgData name="Markle, Linlee" userId="5bcd172e-5cb6-4c7b-b658-0b2ccbf2e3bf" providerId="ADAL" clId="{546C264B-866F-4020-9A24-AFEC75FCCB77}" dt="2026-02-04T18:42:51.293" v="66" actId="255"/>
      <pc:docMkLst>
        <pc:docMk/>
      </pc:docMkLst>
      <pc:sldChg chg="modSp mod">
        <pc:chgData name="Markle, Linlee" userId="5bcd172e-5cb6-4c7b-b658-0b2ccbf2e3bf" providerId="ADAL" clId="{546C264B-866F-4020-9A24-AFEC75FCCB77}" dt="2026-02-04T18:42:51.293" v="66" actId="255"/>
        <pc:sldMkLst>
          <pc:docMk/>
          <pc:sldMk cId="3329858487" sldId="438"/>
        </pc:sldMkLst>
        <pc:spChg chg="mod">
          <ac:chgData name="Markle, Linlee" userId="5bcd172e-5cb6-4c7b-b658-0b2ccbf2e3bf" providerId="ADAL" clId="{546C264B-866F-4020-9A24-AFEC75FCCB77}" dt="2026-02-04T18:41:48.749" v="18" actId="14100"/>
          <ac:spMkLst>
            <pc:docMk/>
            <pc:sldMk cId="3329858487" sldId="438"/>
            <ac:spMk id="3" creationId="{A468F762-DBE9-B565-3D0E-E6FEB545FCF6}"/>
          </ac:spMkLst>
        </pc:spChg>
        <pc:spChg chg="mod">
          <ac:chgData name="Markle, Linlee" userId="5bcd172e-5cb6-4c7b-b658-0b2ccbf2e3bf" providerId="ADAL" clId="{546C264B-866F-4020-9A24-AFEC75FCCB77}" dt="2026-02-04T18:41:18.556" v="9" actId="1076"/>
          <ac:spMkLst>
            <pc:docMk/>
            <pc:sldMk cId="3329858487" sldId="438"/>
            <ac:spMk id="23" creationId="{705964FE-EF30-C51F-A8F0-AE05B4F671C1}"/>
          </ac:spMkLst>
        </pc:spChg>
        <pc:graphicFrameChg chg="modGraphic">
          <ac:chgData name="Markle, Linlee" userId="5bcd172e-5cb6-4c7b-b658-0b2ccbf2e3bf" providerId="ADAL" clId="{546C264B-866F-4020-9A24-AFEC75FCCB77}" dt="2026-02-04T18:42:51.293" v="66" actId="255"/>
          <ac:graphicFrameMkLst>
            <pc:docMk/>
            <pc:sldMk cId="3329858487" sldId="438"/>
            <ac:graphicFrameMk id="21" creationId="{84B31D42-795D-AC8F-155E-769A286C2E9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59DA89C-5EEA-43A8-89D5-2C3E3A76ACB3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EF3C756-D64C-43D0-98CE-8F179F458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72A886-2641-7C58-F387-A055D6457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A1492B-F0FD-5FB3-3A66-1DD7396360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D23537-F16F-D748-6681-BCE2C16631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/>
              <a:t>Do I need to add BLE?</a:t>
            </a:r>
            <a:endParaRPr lang="en-US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Do we need to add </a:t>
            </a:r>
            <a:r>
              <a:rPr lang="en-US" dirty="0" err="1"/>
              <a:t>Mfi</a:t>
            </a:r>
            <a:r>
              <a:rPr lang="en-US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899024-1459-DB0D-14CA-195872DB3E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746537">
              <a:defRPr/>
            </a:pPr>
            <a:fld id="{ED70284F-7E88-4545-9BB2-221688BE3F3A}" type="slidenum">
              <a:rPr lang="en-US">
                <a:solidFill>
                  <a:prstClr val="black"/>
                </a:solidFill>
                <a:latin typeface="Arial"/>
              </a:rPr>
              <a:pPr defTabSz="746537">
                <a:defRPr/>
              </a:pPr>
              <a:t>1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5657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sv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ttle car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61C84CC1-84B5-4D26-AEDB-357857ECF43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42104062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61C84CC1-84B5-4D26-AEDB-357857ECF4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C1BFB45-C43D-4713-A656-53090907DA3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3" y="3"/>
            <a:ext cx="158751" cy="1587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 err="1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6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15728" y="727752"/>
            <a:ext cx="6737217" cy="389787"/>
          </a:xfrm>
          <a:prstGeom prst="rect">
            <a:avLst/>
          </a:prstGeom>
        </p:spPr>
        <p:txBody>
          <a:bodyPr wrap="square" tIns="182880">
            <a:spAutoFit/>
          </a:bodyPr>
          <a:lstStyle>
            <a:lvl1pPr marL="0" indent="0">
              <a:spcAft>
                <a:spcPts val="0"/>
              </a:spcAft>
              <a:buNone/>
              <a:defRPr sz="1333">
                <a:solidFill>
                  <a:schemeClr val="tx1"/>
                </a:solidFill>
              </a:defRPr>
            </a:lvl1pPr>
            <a:lvl2pPr marL="4571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04092" y="1791933"/>
            <a:ext cx="7570325" cy="240912"/>
          </a:xfrm>
          <a:prstGeom prst="rect">
            <a:avLst/>
          </a:prstGeom>
        </p:spPr>
        <p:txBody>
          <a:bodyPr/>
          <a:lstStyle>
            <a:lvl1pPr>
              <a:defRPr sz="1333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/>
              <a:t>Why </a:t>
            </a:r>
            <a:r>
              <a:rPr lang="en-US" err="1"/>
              <a:t>honeywell</a:t>
            </a:r>
            <a:endParaRPr lang="en-US"/>
          </a:p>
        </p:txBody>
      </p:sp>
      <p:sp>
        <p:nvSpPr>
          <p:cNvPr id="63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404092" y="2098693"/>
            <a:ext cx="7570325" cy="482633"/>
          </a:xfrm>
          <a:prstGeom prst="rect">
            <a:avLst/>
          </a:prstGeom>
        </p:spPr>
        <p:txBody>
          <a:bodyPr/>
          <a:lstStyle>
            <a:lvl1pPr>
              <a:defRPr sz="1059" b="1" baseline="0"/>
            </a:lvl1pPr>
            <a:lvl2pPr marL="0" indent="0">
              <a:buNone/>
              <a:defRPr sz="1200" b="1"/>
            </a:lvl2pPr>
            <a:lvl3pPr>
              <a:defRPr sz="1059" b="0"/>
            </a:lvl3pPr>
            <a:lvl4pPr>
              <a:defRPr sz="1059" b="0"/>
            </a:lvl4pPr>
            <a:lvl5pPr>
              <a:defRPr sz="1059" b="0"/>
            </a:lvl5pPr>
          </a:lstStyle>
          <a:p>
            <a:pPr lvl="1"/>
            <a:r>
              <a:rPr lang="en-US" dirty="0"/>
              <a:t>Edit Master text styles </a:t>
            </a:r>
          </a:p>
        </p:txBody>
      </p:sp>
      <p:sp>
        <p:nvSpPr>
          <p:cNvPr id="64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404092" y="2706584"/>
            <a:ext cx="3676488" cy="158037"/>
          </a:xfrm>
          <a:prstGeom prst="rect">
            <a:avLst/>
          </a:prstGeom>
        </p:spPr>
        <p:txBody>
          <a:bodyPr/>
          <a:lstStyle>
            <a:lvl1pPr>
              <a:defRPr sz="1333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None/>
              <a:defRPr sz="795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8" name="Text Placeholder 21"/>
          <p:cNvSpPr>
            <a:spLocks noGrp="1"/>
          </p:cNvSpPr>
          <p:nvPr>
            <p:ph type="body" sz="quarter" idx="24"/>
          </p:nvPr>
        </p:nvSpPr>
        <p:spPr>
          <a:xfrm>
            <a:off x="4297929" y="2706584"/>
            <a:ext cx="3676488" cy="158037"/>
          </a:xfrm>
          <a:prstGeom prst="rect">
            <a:avLst/>
          </a:prstGeom>
        </p:spPr>
        <p:txBody>
          <a:bodyPr/>
          <a:lstStyle>
            <a:lvl1pPr>
              <a:defRPr sz="1333">
                <a:solidFill>
                  <a:schemeClr val="tx1"/>
                </a:solidFill>
                <a:latin typeface="+mn-lt"/>
              </a:defRPr>
            </a:lvl1pPr>
            <a:lvl2pPr marL="0" indent="0">
              <a:buNone/>
              <a:defRPr sz="795" b="1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0" name="Text Placeholder 43"/>
          <p:cNvSpPr>
            <a:spLocks noGrp="1"/>
          </p:cNvSpPr>
          <p:nvPr>
            <p:ph type="body" sz="quarter" idx="28"/>
          </p:nvPr>
        </p:nvSpPr>
        <p:spPr>
          <a:xfrm>
            <a:off x="403701" y="2975300"/>
            <a:ext cx="3677291" cy="1238856"/>
          </a:xfrm>
          <a:prstGeom prst="rect">
            <a:avLst/>
          </a:prstGeom>
        </p:spPr>
        <p:txBody>
          <a:bodyPr/>
          <a:lstStyle>
            <a:lvl1pPr>
              <a:defRPr sz="795" b="0"/>
            </a:lvl1pPr>
            <a:lvl2pPr>
              <a:defRPr sz="795" b="0"/>
            </a:lvl2pPr>
            <a:lvl3pPr>
              <a:defRPr sz="795" b="0"/>
            </a:lvl3pPr>
            <a:lvl4pPr marL="0" indent="0">
              <a:spcAft>
                <a:spcPts val="529"/>
              </a:spcAft>
              <a:buNone/>
              <a:defRPr sz="1200" b="0"/>
            </a:lvl4pPr>
            <a:lvl5pPr>
              <a:defRPr sz="795" b="0"/>
            </a:lvl5pPr>
          </a:lstStyle>
          <a:p>
            <a:pPr lvl="3"/>
            <a:r>
              <a:rPr lang="en-US" dirty="0"/>
              <a:t>Edit Master text styles</a:t>
            </a:r>
          </a:p>
        </p:txBody>
      </p:sp>
      <p:sp>
        <p:nvSpPr>
          <p:cNvPr id="71" name="Text Placeholder 45"/>
          <p:cNvSpPr>
            <a:spLocks noGrp="1"/>
          </p:cNvSpPr>
          <p:nvPr>
            <p:ph type="body" sz="quarter" idx="29"/>
          </p:nvPr>
        </p:nvSpPr>
        <p:spPr>
          <a:xfrm>
            <a:off x="4299121" y="2976669"/>
            <a:ext cx="3675296" cy="1238856"/>
          </a:xfrm>
          <a:prstGeom prst="rect">
            <a:avLst/>
          </a:prstGeom>
        </p:spPr>
        <p:txBody>
          <a:bodyPr/>
          <a:lstStyle>
            <a:lvl1pPr>
              <a:defRPr sz="795" b="0"/>
            </a:lvl1pPr>
            <a:lvl2pPr>
              <a:defRPr sz="795" b="0"/>
            </a:lvl2pPr>
            <a:lvl3pPr>
              <a:defRPr sz="795" b="0"/>
            </a:lvl3pPr>
            <a:lvl4pPr marL="0" indent="0">
              <a:spcAft>
                <a:spcPts val="529"/>
              </a:spcAft>
              <a:buNone/>
              <a:defRPr sz="1200" b="0"/>
            </a:lvl4pPr>
            <a:lvl5pPr>
              <a:defRPr sz="795" b="0"/>
            </a:lvl5pPr>
          </a:lstStyle>
          <a:p>
            <a:pPr lvl="3"/>
            <a:r>
              <a:rPr lang="en-US"/>
              <a:t>Edit Master text styles</a:t>
            </a:r>
          </a:p>
        </p:txBody>
      </p:sp>
      <p:sp>
        <p:nvSpPr>
          <p:cNvPr id="74" name="Text Placeholder 21"/>
          <p:cNvSpPr>
            <a:spLocks noGrp="1"/>
          </p:cNvSpPr>
          <p:nvPr>
            <p:ph type="body" sz="quarter" idx="32" hasCustomPrompt="1"/>
          </p:nvPr>
        </p:nvSpPr>
        <p:spPr>
          <a:xfrm>
            <a:off x="415728" y="4357008"/>
            <a:ext cx="3676488" cy="158037"/>
          </a:xfrm>
          <a:prstGeom prst="rect">
            <a:avLst/>
          </a:prstGeom>
        </p:spPr>
        <p:txBody>
          <a:bodyPr/>
          <a:lstStyle>
            <a:lvl1pPr>
              <a:defRPr sz="1333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None/>
              <a:defRPr sz="795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5" name="Text Placeholder 43"/>
          <p:cNvSpPr>
            <a:spLocks noGrp="1"/>
          </p:cNvSpPr>
          <p:nvPr>
            <p:ph type="body" sz="quarter" idx="33"/>
          </p:nvPr>
        </p:nvSpPr>
        <p:spPr>
          <a:xfrm>
            <a:off x="415727" y="4644969"/>
            <a:ext cx="3677291" cy="1396428"/>
          </a:xfrm>
          <a:prstGeom prst="rect">
            <a:avLst/>
          </a:prstGeom>
        </p:spPr>
        <p:txBody>
          <a:bodyPr/>
          <a:lstStyle>
            <a:lvl1pPr>
              <a:defRPr sz="795" b="0"/>
            </a:lvl1pPr>
            <a:lvl2pPr>
              <a:defRPr sz="795" b="0"/>
            </a:lvl2pPr>
            <a:lvl3pPr>
              <a:defRPr sz="795" b="0"/>
            </a:lvl3pPr>
            <a:lvl4pPr marL="0" indent="0">
              <a:spcAft>
                <a:spcPts val="529"/>
              </a:spcAft>
              <a:buNone/>
              <a:def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 sz="795" b="0"/>
            </a:lvl5pPr>
          </a:lstStyle>
          <a:p>
            <a:pPr lvl="3"/>
            <a:r>
              <a:rPr lang="en-US" dirty="0"/>
              <a:t>Edit Master text styles</a:t>
            </a:r>
          </a:p>
        </p:txBody>
      </p:sp>
      <p:sp>
        <p:nvSpPr>
          <p:cNvPr id="77" name="Text Placeholder 45"/>
          <p:cNvSpPr>
            <a:spLocks noGrp="1"/>
          </p:cNvSpPr>
          <p:nvPr>
            <p:ph type="body" sz="quarter" idx="35"/>
          </p:nvPr>
        </p:nvSpPr>
        <p:spPr>
          <a:xfrm>
            <a:off x="4299121" y="4644969"/>
            <a:ext cx="3675296" cy="1396428"/>
          </a:xfrm>
          <a:prstGeom prst="rect">
            <a:avLst/>
          </a:prstGeom>
        </p:spPr>
        <p:txBody>
          <a:bodyPr/>
          <a:lstStyle>
            <a:lvl1pPr>
              <a:defRPr sz="795" b="0"/>
            </a:lvl1pPr>
            <a:lvl2pPr>
              <a:defRPr sz="795" b="0"/>
            </a:lvl2pPr>
            <a:lvl3pPr>
              <a:defRPr sz="795" b="0"/>
            </a:lvl3pPr>
            <a:lvl4pPr marL="0" indent="-151284">
              <a:spcAft>
                <a:spcPts val="353"/>
              </a:spcAft>
              <a:buFont typeface="Arial" panose="020B0604020202020204" pitchFamily="34" charset="0"/>
              <a:buChar char="•"/>
              <a:def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3432" indent="-151284">
              <a:buFont typeface="Arial" panose="020B0604020202020204" pitchFamily="34" charset="0"/>
              <a:buChar char="•"/>
              <a:defRPr sz="795" b="0"/>
            </a:lvl5pPr>
          </a:lstStyle>
          <a:p>
            <a:pPr lvl="3"/>
            <a:r>
              <a:rPr lang="en-US"/>
              <a:t>Edit Master text styles</a:t>
            </a:r>
          </a:p>
        </p:txBody>
      </p:sp>
      <p:sp>
        <p:nvSpPr>
          <p:cNvPr id="26" name="Title 1"/>
          <p:cNvSpPr>
            <a:spLocks noGrp="1"/>
          </p:cNvSpPr>
          <p:nvPr>
            <p:ph type="title" hasCustomPrompt="1"/>
          </p:nvPr>
        </p:nvSpPr>
        <p:spPr>
          <a:xfrm>
            <a:off x="403861" y="261882"/>
            <a:ext cx="6749085" cy="434564"/>
          </a:xfrm>
        </p:spPr>
        <p:txBody>
          <a:bodyPr wrap="square" tIns="0" anchor="t">
            <a:spAutoFit/>
          </a:bodyPr>
          <a:lstStyle>
            <a:lvl1pPr>
              <a:lnSpc>
                <a:spcPct val="100000"/>
              </a:lnSpc>
              <a:defRPr sz="2824" b="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Product / Software name</a:t>
            </a:r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41"/>
          </p:nvPr>
        </p:nvSpPr>
        <p:spPr>
          <a:xfrm>
            <a:off x="4297929" y="4357008"/>
            <a:ext cx="3676488" cy="158037"/>
          </a:xfrm>
          <a:prstGeom prst="rect">
            <a:avLst/>
          </a:prstGeom>
        </p:spPr>
        <p:txBody>
          <a:bodyPr/>
          <a:lstStyle>
            <a:lvl1pPr>
              <a:defRPr sz="1333">
                <a:solidFill>
                  <a:schemeClr val="tx1"/>
                </a:solidFill>
                <a:latin typeface="+mn-lt"/>
              </a:defRPr>
            </a:lvl1pPr>
            <a:lvl2pPr marL="0" indent="0">
              <a:buNone/>
              <a:defRPr sz="795" b="1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0A15C7-C6F6-DDCE-AC38-9ACAC07B383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59387" y="6551224"/>
            <a:ext cx="951583" cy="17415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90D7A9A-F0B2-14FB-E26F-EE869426479E}"/>
              </a:ext>
            </a:extLst>
          </p:cNvPr>
          <p:cNvSpPr/>
          <p:nvPr userDrawn="1"/>
        </p:nvSpPr>
        <p:spPr>
          <a:xfrm>
            <a:off x="8226049" y="1637954"/>
            <a:ext cx="3584921" cy="4413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err="1">
              <a:solidFill>
                <a:schemeClr val="tx1"/>
              </a:solidFill>
            </a:endParaRPr>
          </a:p>
        </p:txBody>
      </p:sp>
      <p:sp>
        <p:nvSpPr>
          <p:cNvPr id="8" name="Text Placeholder 27">
            <a:extLst>
              <a:ext uri="{FF2B5EF4-FFF2-40B4-BE49-F238E27FC236}">
                <a16:creationId xmlns:a16="http://schemas.microsoft.com/office/drawing/2014/main" id="{2BD91FCE-9A65-BAAF-ED05-C3F357A6B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0945" y="1791933"/>
            <a:ext cx="3262647" cy="156883"/>
          </a:xfrm>
          <a:prstGeom prst="rect">
            <a:avLst/>
          </a:prstGeom>
        </p:spPr>
        <p:txBody>
          <a:bodyPr/>
          <a:lstStyle>
            <a:lvl1pPr>
              <a:defRPr sz="1333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795" b="1">
                <a:solidFill>
                  <a:schemeClr val="bg1"/>
                </a:solidFill>
              </a:defRPr>
            </a:lvl2pPr>
            <a:lvl3pPr marL="284157" indent="0">
              <a:buNone/>
              <a:defRPr>
                <a:solidFill>
                  <a:schemeClr val="bg1"/>
                </a:solidFill>
              </a:defRPr>
            </a:lvl3pPr>
            <a:lvl4pPr marL="565141" indent="0">
              <a:buNone/>
              <a:defRPr sz="795">
                <a:solidFill>
                  <a:schemeClr val="bg1"/>
                </a:solidFill>
              </a:defRPr>
            </a:lvl4pPr>
            <a:lvl5pPr marL="792148" indent="0">
              <a:buNone/>
              <a:defRPr sz="795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OVERVIEW </a:t>
            </a:r>
          </a:p>
        </p:txBody>
      </p:sp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8CE69F17-ED4B-8DC4-F298-351260F2789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0945" y="2098692"/>
            <a:ext cx="3262647" cy="12896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3pPr marL="284157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None/>
              <a:tabLst/>
              <a:defRPr sz="795">
                <a:solidFill>
                  <a:schemeClr val="bg1"/>
                </a:solidFill>
              </a:defRPr>
            </a:lvl3pPr>
            <a:lvl4pPr marL="742936" indent="-177797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974708" indent="-182558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30">
            <a:extLst>
              <a:ext uri="{FF2B5EF4-FFF2-40B4-BE49-F238E27FC236}">
                <a16:creationId xmlns:a16="http://schemas.microsoft.com/office/drawing/2014/main" id="{6B4D9E39-D240-89D7-CFA9-799D7575F4F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0945" y="3994169"/>
            <a:ext cx="3262647" cy="143323"/>
          </a:xfrm>
          <a:prstGeom prst="rect">
            <a:avLst/>
          </a:prstGeom>
        </p:spPr>
        <p:txBody>
          <a:bodyPr/>
          <a:lstStyle>
            <a:lvl1pPr>
              <a:defRPr sz="1333" cap="all" baseline="0">
                <a:solidFill>
                  <a:schemeClr val="bg1"/>
                </a:solidFill>
                <a:latin typeface="+mj-lt"/>
              </a:defRPr>
            </a:lvl1pPr>
            <a:lvl3pPr marL="284157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None/>
              <a:tabLst/>
              <a:defRPr sz="795">
                <a:solidFill>
                  <a:schemeClr val="bg1"/>
                </a:solidFill>
              </a:defRPr>
            </a:lvl3pPr>
            <a:lvl4pPr marL="742936" indent="-177797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974708" indent="-182558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Industry application</a:t>
            </a:r>
          </a:p>
        </p:txBody>
      </p:sp>
      <p:sp>
        <p:nvSpPr>
          <p:cNvPr id="11" name="Text Placeholder 47">
            <a:extLst>
              <a:ext uri="{FF2B5EF4-FFF2-40B4-BE49-F238E27FC236}">
                <a16:creationId xmlns:a16="http://schemas.microsoft.com/office/drawing/2014/main" id="{02CFA2D7-2D50-88D3-216E-AC903AC64B2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380945" y="2326772"/>
            <a:ext cx="3262647" cy="152065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795" b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284157" indent="0">
              <a:buNone/>
              <a:defRPr/>
            </a:lvl3pPr>
            <a:lvl4pPr marL="0" indent="0">
              <a:spcAft>
                <a:spcPts val="529"/>
              </a:spcAft>
              <a:buNone/>
              <a:defRPr sz="1200">
                <a:solidFill>
                  <a:schemeClr val="bg1"/>
                </a:solidFill>
              </a:defRPr>
            </a:lvl4pPr>
            <a:lvl5pPr marL="792148" indent="0">
              <a:buNone/>
              <a:defRPr/>
            </a:lvl5pPr>
          </a:lstStyle>
          <a:p>
            <a:pPr lvl="3"/>
            <a:r>
              <a:rPr lang="en-US" dirty="0"/>
              <a:t>Body text</a:t>
            </a:r>
          </a:p>
        </p:txBody>
      </p:sp>
      <p:sp>
        <p:nvSpPr>
          <p:cNvPr id="12" name="Text Placeholder 49">
            <a:extLst>
              <a:ext uri="{FF2B5EF4-FFF2-40B4-BE49-F238E27FC236}">
                <a16:creationId xmlns:a16="http://schemas.microsoft.com/office/drawing/2014/main" id="{2FFBAF25-AEB6-73F4-A747-7A0B92DE74C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0945" y="4253769"/>
            <a:ext cx="3262647" cy="1672111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•"/>
              <a:defRPr sz="795" baseline="0">
                <a:solidFill>
                  <a:schemeClr val="bg1"/>
                </a:solidFill>
              </a:defRPr>
            </a:lvl1pPr>
            <a:lvl4pPr marL="0" indent="-151284">
              <a:spcAft>
                <a:spcPts val="529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200" b="0">
                <a:solidFill>
                  <a:schemeClr val="bg1"/>
                </a:solidFill>
              </a:defRPr>
            </a:lvl4pPr>
          </a:lstStyle>
          <a:p>
            <a:pPr lvl="3"/>
            <a:r>
              <a:rPr lang="en-US" dirty="0"/>
              <a:t>Body list</a:t>
            </a:r>
          </a:p>
          <a:p>
            <a:pPr lvl="3"/>
            <a:endParaRPr lang="en-US" dirty="0"/>
          </a:p>
        </p:txBody>
      </p:sp>
      <p:sp>
        <p:nvSpPr>
          <p:cNvPr id="13" name="Picture Placeholder 28">
            <a:extLst>
              <a:ext uri="{FF2B5EF4-FFF2-40B4-BE49-F238E27FC236}">
                <a16:creationId xmlns:a16="http://schemas.microsoft.com/office/drawing/2014/main" id="{A5B2BF56-8065-237F-845F-A1372EADA30E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10335263" y="313397"/>
            <a:ext cx="1308328" cy="157289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059"/>
            </a:lvl1pPr>
          </a:lstStyle>
          <a:p>
            <a:endParaRPr lang="en-US"/>
          </a:p>
        </p:txBody>
      </p:sp>
      <p:sp>
        <p:nvSpPr>
          <p:cNvPr id="15" name="Rectangle 23">
            <a:extLst>
              <a:ext uri="{FF2B5EF4-FFF2-40B4-BE49-F238E27FC236}">
                <a16:creationId xmlns:a16="http://schemas.microsoft.com/office/drawing/2014/main" id="{DE99E349-D183-51D6-FD16-6489FCFD486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49247" y="6492126"/>
            <a:ext cx="6243648" cy="21544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667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© 2025 Honeywell International Inc. </a:t>
            </a:r>
            <a:r>
              <a:rPr lang="en-US" altLang="en-US" sz="667" b="1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Internal Only</a:t>
            </a:r>
            <a:r>
              <a:rPr lang="en-US" altLang="en-US" sz="667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. Neither this document nor the information contained herein may be reproduced, used, distributed or disclosed to others without the written consent of Honeywell</a:t>
            </a:r>
          </a:p>
        </p:txBody>
      </p:sp>
    </p:spTree>
    <p:extLst>
      <p:ext uri="{BB962C8B-B14F-4D97-AF65-F5344CB8AC3E}">
        <p14:creationId xmlns:p14="http://schemas.microsoft.com/office/powerpoint/2010/main" val="7065384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12">
          <p15:clr>
            <a:srgbClr val="FBAE40"/>
          </p15:clr>
        </p15:guide>
        <p15:guide id="2" pos="419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4253C-BB90-F878-27D2-721C6D6FA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55B92-2B01-67F0-BC9D-F0ECDF95B7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E29995-5B5E-A7DF-5DCB-4C29BC216D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432EF4-9306-BFE9-48E3-A081D31BB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4B6F5D-DC29-7BF4-6E2C-DB4F0F678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618814-EF12-2456-AFE9-51E3CA624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3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B6749-6C7E-5C66-2B31-1B6CC3EB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B9A313-FFC8-C8B7-1B23-8BFA84F0C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4ACD79-D038-1262-DA24-98CD222295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4A8046-02D6-4995-7890-D333BD5E1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911356-0DC8-40AF-E34B-922DC6CF8E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0B13EA-A375-7EA1-C616-257E6E422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4D8855-A577-31E7-4387-C075BDBB7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CFB60A-B301-FAB9-20CA-D54499D82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64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24F9D-01F2-E586-3F2B-5D772450A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001FDE-4B16-2349-A87A-36AF6DBCA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97E9EF-9495-749B-9054-9B131F801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0CBC12-C95C-A0FE-D1AD-777628B33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699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D60F2A-7089-311B-C10C-5139669E7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8D24B0-74B9-A0EC-2385-DAC9B44F8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95AE5-A8D6-DCA4-B0B3-DD99D3D48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109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FCB4A-3EAD-AC2A-9D53-2828DEB50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B3748-DB2A-E806-9F6E-1EAADA9E9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D5B777-547A-5E7F-3F95-F8247F128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DF8855-553E-B972-8FEC-2581C1C2C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AB9CB-5D84-AC89-58AD-D22BF665C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D944D-9CC4-14EC-09A3-BCF1037C0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118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4E863-C1C0-F6D4-A1AF-F40829B49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CB67A3-FED1-1BDF-41CF-C6AA0287DE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7BFAAA-EDDB-E179-E684-7854F34844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87C054-168C-B5E6-614F-0245942E7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80D987-510D-8306-229B-94442A12A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90757B-7331-07DF-C134-674AEFE81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006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D0964-E7BF-B0C7-D23E-AEE9F51E5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D79473-ADC5-BDD7-F30C-3F3D709F0B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3BEB5-F8FD-1172-80D6-72FB0334F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3A96-1ACE-C993-6597-A79E6B2A6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87219-5DBC-99F3-4288-2FFE079E4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8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356F4A-630C-568F-4E0B-E8BE0D092D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63B227-7C9E-E18C-840E-93CDF77D6E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7E393-DCF1-3E5D-3206-87E8DD882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AD095-032E-0C0F-17A8-C2DF3C0DE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FAFAF-B96C-60BC-F06D-EC7789270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678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BCAF6-6E1C-EC21-A23F-AB5664F1B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E2E733-6723-84CE-4D18-644CD78AC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9EFE9E-E2AA-337F-7133-82C8278AF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9D488B-B64F-52FF-97A7-D82E2FB44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8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2BB6B-0555-85E2-060F-0C6B976C2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5982C4-F6C1-24D0-25BE-FB3ECD4932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2FF8F-F1F6-1749-F203-849A16731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A6A3E-F2C2-E0E7-682A-67B9E3F4F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D916E-26E2-64F5-71EA-A6F320861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5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ttle car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13"/>
          </p:nvPr>
        </p:nvSpPr>
        <p:spPr>
          <a:xfrm>
            <a:off x="6292237" y="332207"/>
            <a:ext cx="1308328" cy="9429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059"/>
            </a:lvl1pPr>
          </a:lstStyle>
          <a:p>
            <a:endParaRPr lang="en-US"/>
          </a:p>
        </p:txBody>
      </p:sp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61C84CC1-84B5-4D26-AEDB-357857ECF43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58752107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61C84CC1-84B5-4D26-AEDB-357857ECF4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C1BFB45-C43D-4713-A656-53090907DA3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3" y="3"/>
            <a:ext cx="158751" cy="1587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 err="1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32" name="Picture Placeholder 28"/>
          <p:cNvSpPr>
            <a:spLocks noGrp="1"/>
          </p:cNvSpPr>
          <p:nvPr>
            <p:ph type="pic" sz="quarter" idx="36"/>
          </p:nvPr>
        </p:nvSpPr>
        <p:spPr>
          <a:xfrm>
            <a:off x="7695707" y="333019"/>
            <a:ext cx="1308328" cy="9429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059"/>
            </a:lvl1pPr>
          </a:lstStyle>
          <a:p>
            <a:endParaRPr lang="en-US"/>
          </a:p>
        </p:txBody>
      </p:sp>
      <p:sp>
        <p:nvSpPr>
          <p:cNvPr id="33" name="Picture Placeholder 28"/>
          <p:cNvSpPr>
            <a:spLocks noGrp="1"/>
          </p:cNvSpPr>
          <p:nvPr>
            <p:ph type="pic" sz="quarter" idx="37"/>
          </p:nvPr>
        </p:nvSpPr>
        <p:spPr>
          <a:xfrm>
            <a:off x="9099173" y="333019"/>
            <a:ext cx="1308328" cy="9429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059"/>
            </a:lvl1pPr>
          </a:lstStyle>
          <a:p>
            <a:endParaRPr lang="en-US"/>
          </a:p>
        </p:txBody>
      </p:sp>
      <p:sp>
        <p:nvSpPr>
          <p:cNvPr id="35" name="Picture Placeholder 28"/>
          <p:cNvSpPr>
            <a:spLocks noGrp="1"/>
          </p:cNvSpPr>
          <p:nvPr>
            <p:ph type="pic" sz="quarter" idx="38"/>
          </p:nvPr>
        </p:nvSpPr>
        <p:spPr>
          <a:xfrm>
            <a:off x="10502641" y="333019"/>
            <a:ext cx="1308328" cy="9429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059"/>
            </a:lvl1pPr>
          </a:lstStyle>
          <a:p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E025BD4-E694-94F9-53BB-1BB6C4C1801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15728" y="727752"/>
            <a:ext cx="5781369" cy="389787"/>
          </a:xfrm>
          <a:prstGeom prst="rect">
            <a:avLst/>
          </a:prstGeom>
        </p:spPr>
        <p:txBody>
          <a:bodyPr wrap="square" tIns="182880">
            <a:spAutoFit/>
          </a:bodyPr>
          <a:lstStyle>
            <a:lvl1pPr marL="0" indent="0">
              <a:spcAft>
                <a:spcPts val="0"/>
              </a:spcAft>
              <a:buNone/>
              <a:defRPr sz="1333">
                <a:solidFill>
                  <a:schemeClr val="tx1"/>
                </a:solidFill>
              </a:defRPr>
            </a:lvl1pPr>
            <a:lvl2pPr marL="4571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F294EB96-E7F6-F4F7-EFAE-568A04495F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4092" y="1791933"/>
            <a:ext cx="7570325" cy="240912"/>
          </a:xfrm>
          <a:prstGeom prst="rect">
            <a:avLst/>
          </a:prstGeom>
        </p:spPr>
        <p:txBody>
          <a:bodyPr/>
          <a:lstStyle>
            <a:lvl1pPr>
              <a:defRPr sz="1333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Why </a:t>
            </a:r>
            <a:r>
              <a:rPr lang="en-US" dirty="0" err="1"/>
              <a:t>honeywell</a:t>
            </a:r>
            <a:endParaRPr lang="en-US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F000BF81-7B77-E9C4-FF8C-F48E63E98C3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4092" y="2098693"/>
            <a:ext cx="7570325" cy="482633"/>
          </a:xfrm>
          <a:prstGeom prst="rect">
            <a:avLst/>
          </a:prstGeom>
        </p:spPr>
        <p:txBody>
          <a:bodyPr/>
          <a:lstStyle>
            <a:lvl1pPr>
              <a:defRPr sz="1059" b="1" baseline="0"/>
            </a:lvl1pPr>
            <a:lvl2pPr marL="0" indent="0">
              <a:buNone/>
              <a:defRPr sz="1200" b="1"/>
            </a:lvl2pPr>
            <a:lvl3pPr>
              <a:defRPr sz="1059" b="0"/>
            </a:lvl3pPr>
            <a:lvl4pPr>
              <a:defRPr sz="1059" b="0"/>
            </a:lvl4pPr>
            <a:lvl5pPr>
              <a:defRPr sz="1059" b="0"/>
            </a:lvl5pPr>
          </a:lstStyle>
          <a:p>
            <a:pPr lvl="1"/>
            <a:r>
              <a:rPr lang="en-US" dirty="0"/>
              <a:t>Edit Master text styles 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A28ECD1D-23EE-FB03-3172-A0676AC2A0A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04092" y="2706584"/>
            <a:ext cx="3676488" cy="158037"/>
          </a:xfrm>
          <a:prstGeom prst="rect">
            <a:avLst/>
          </a:prstGeom>
        </p:spPr>
        <p:txBody>
          <a:bodyPr/>
          <a:lstStyle>
            <a:lvl1pPr>
              <a:defRPr sz="1333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None/>
              <a:defRPr sz="795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40ED37-72BA-880E-D157-149C7FFD0802}"/>
              </a:ext>
            </a:extLst>
          </p:cNvPr>
          <p:cNvSpPr/>
          <p:nvPr userDrawn="1"/>
        </p:nvSpPr>
        <p:spPr>
          <a:xfrm>
            <a:off x="8226049" y="1637954"/>
            <a:ext cx="3584921" cy="4413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err="1">
              <a:solidFill>
                <a:schemeClr val="tx1"/>
              </a:solidFill>
            </a:endParaRPr>
          </a:p>
        </p:txBody>
      </p:sp>
      <p:sp>
        <p:nvSpPr>
          <p:cNvPr id="11" name="Text Placeholder 27">
            <a:extLst>
              <a:ext uri="{FF2B5EF4-FFF2-40B4-BE49-F238E27FC236}">
                <a16:creationId xmlns:a16="http://schemas.microsoft.com/office/drawing/2014/main" id="{F9A35B7A-79E6-2DED-EDF7-50052A7A0B7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0945" y="1791933"/>
            <a:ext cx="3262647" cy="156883"/>
          </a:xfrm>
          <a:prstGeom prst="rect">
            <a:avLst/>
          </a:prstGeom>
        </p:spPr>
        <p:txBody>
          <a:bodyPr/>
          <a:lstStyle>
            <a:lvl1pPr>
              <a:defRPr sz="1333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795" b="1">
                <a:solidFill>
                  <a:schemeClr val="bg1"/>
                </a:solidFill>
              </a:defRPr>
            </a:lvl2pPr>
            <a:lvl3pPr marL="284157" indent="0">
              <a:buNone/>
              <a:defRPr>
                <a:solidFill>
                  <a:schemeClr val="bg1"/>
                </a:solidFill>
              </a:defRPr>
            </a:lvl3pPr>
            <a:lvl4pPr marL="565141" indent="0">
              <a:buNone/>
              <a:defRPr sz="795">
                <a:solidFill>
                  <a:schemeClr val="bg1"/>
                </a:solidFill>
              </a:defRPr>
            </a:lvl4pPr>
            <a:lvl5pPr marL="792148" indent="0">
              <a:buNone/>
              <a:defRPr sz="795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OVERVIEW 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35237438-13C8-F96E-BFDC-25A2260AD92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0945" y="2098692"/>
            <a:ext cx="3262647" cy="12896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3pPr marL="284157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None/>
              <a:tabLst/>
              <a:defRPr sz="795">
                <a:solidFill>
                  <a:schemeClr val="bg1"/>
                </a:solidFill>
              </a:defRPr>
            </a:lvl3pPr>
            <a:lvl4pPr marL="742936" indent="-177797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974708" indent="-182558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21">
            <a:extLst>
              <a:ext uri="{FF2B5EF4-FFF2-40B4-BE49-F238E27FC236}">
                <a16:creationId xmlns:a16="http://schemas.microsoft.com/office/drawing/2014/main" id="{FF3202DA-6004-A93E-25F2-81FF3484944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297929" y="2706584"/>
            <a:ext cx="3676488" cy="158037"/>
          </a:xfrm>
          <a:prstGeom prst="rect">
            <a:avLst/>
          </a:prstGeom>
        </p:spPr>
        <p:txBody>
          <a:bodyPr/>
          <a:lstStyle>
            <a:lvl1pPr>
              <a:defRPr sz="1333">
                <a:solidFill>
                  <a:schemeClr val="tx1"/>
                </a:solidFill>
                <a:latin typeface="+mn-lt"/>
              </a:defRPr>
            </a:lvl1pPr>
            <a:lvl2pPr marL="0" indent="0">
              <a:buNone/>
              <a:defRPr sz="795" b="1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B6E56FD0-E59C-8D96-E881-8E2C68E5846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0945" y="3994169"/>
            <a:ext cx="3262647" cy="143323"/>
          </a:xfrm>
          <a:prstGeom prst="rect">
            <a:avLst/>
          </a:prstGeom>
        </p:spPr>
        <p:txBody>
          <a:bodyPr/>
          <a:lstStyle>
            <a:lvl1pPr>
              <a:defRPr sz="1333" cap="all" baseline="0">
                <a:solidFill>
                  <a:schemeClr val="bg1"/>
                </a:solidFill>
                <a:latin typeface="+mj-lt"/>
              </a:defRPr>
            </a:lvl1pPr>
            <a:lvl3pPr marL="284157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None/>
              <a:tabLst/>
              <a:defRPr sz="795">
                <a:solidFill>
                  <a:schemeClr val="bg1"/>
                </a:solidFill>
              </a:defRPr>
            </a:lvl3pPr>
            <a:lvl4pPr marL="742936" indent="-177797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974708" indent="-182558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Industry application</a:t>
            </a:r>
          </a:p>
        </p:txBody>
      </p:sp>
      <p:sp>
        <p:nvSpPr>
          <p:cNvPr id="15" name="Text Placeholder 43">
            <a:extLst>
              <a:ext uri="{FF2B5EF4-FFF2-40B4-BE49-F238E27FC236}">
                <a16:creationId xmlns:a16="http://schemas.microsoft.com/office/drawing/2014/main" id="{94696AB5-B520-F5D8-BE56-9140E6DB4BD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03701" y="2975300"/>
            <a:ext cx="3677291" cy="1238856"/>
          </a:xfrm>
          <a:prstGeom prst="rect">
            <a:avLst/>
          </a:prstGeom>
        </p:spPr>
        <p:txBody>
          <a:bodyPr/>
          <a:lstStyle>
            <a:lvl1pPr>
              <a:defRPr sz="795" b="0"/>
            </a:lvl1pPr>
            <a:lvl2pPr>
              <a:defRPr sz="795" b="0"/>
            </a:lvl2pPr>
            <a:lvl3pPr>
              <a:defRPr sz="795" b="0"/>
            </a:lvl3pPr>
            <a:lvl4pPr marL="0" indent="0">
              <a:spcAft>
                <a:spcPts val="529"/>
              </a:spcAft>
              <a:buNone/>
              <a:defRPr sz="1200" b="0"/>
            </a:lvl4pPr>
            <a:lvl5pPr>
              <a:defRPr sz="795" b="0"/>
            </a:lvl5pPr>
          </a:lstStyle>
          <a:p>
            <a:pPr lvl="3"/>
            <a:r>
              <a:rPr lang="en-US" dirty="0"/>
              <a:t>Edit Master text styles</a:t>
            </a:r>
          </a:p>
        </p:txBody>
      </p:sp>
      <p:sp>
        <p:nvSpPr>
          <p:cNvPr id="16" name="Text Placeholder 45">
            <a:extLst>
              <a:ext uri="{FF2B5EF4-FFF2-40B4-BE49-F238E27FC236}">
                <a16:creationId xmlns:a16="http://schemas.microsoft.com/office/drawing/2014/main" id="{EBD00022-A032-64EC-6B34-098DA0B8AC2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99121" y="2976669"/>
            <a:ext cx="3675296" cy="1238856"/>
          </a:xfrm>
          <a:prstGeom prst="rect">
            <a:avLst/>
          </a:prstGeom>
        </p:spPr>
        <p:txBody>
          <a:bodyPr/>
          <a:lstStyle>
            <a:lvl1pPr>
              <a:defRPr sz="795" b="0"/>
            </a:lvl1pPr>
            <a:lvl2pPr>
              <a:defRPr sz="795" b="0"/>
            </a:lvl2pPr>
            <a:lvl3pPr>
              <a:defRPr sz="795" b="0"/>
            </a:lvl3pPr>
            <a:lvl4pPr marL="0" indent="0">
              <a:spcAft>
                <a:spcPts val="529"/>
              </a:spcAft>
              <a:buNone/>
              <a:defRPr sz="1200" b="0"/>
            </a:lvl4pPr>
            <a:lvl5pPr>
              <a:defRPr sz="795" b="0"/>
            </a:lvl5pPr>
          </a:lstStyle>
          <a:p>
            <a:pPr lvl="3"/>
            <a:r>
              <a:rPr lang="en-US"/>
              <a:t>Edit Master text styles</a:t>
            </a:r>
          </a:p>
        </p:txBody>
      </p:sp>
      <p:sp>
        <p:nvSpPr>
          <p:cNvPr id="17" name="Text Placeholder 47">
            <a:extLst>
              <a:ext uri="{FF2B5EF4-FFF2-40B4-BE49-F238E27FC236}">
                <a16:creationId xmlns:a16="http://schemas.microsoft.com/office/drawing/2014/main" id="{2D1324C5-3E9F-AC44-2705-A262EB27F42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380945" y="2326772"/>
            <a:ext cx="3262647" cy="152065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795" b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284157" indent="0">
              <a:buNone/>
              <a:defRPr/>
            </a:lvl3pPr>
            <a:lvl4pPr marL="0" indent="0">
              <a:spcAft>
                <a:spcPts val="529"/>
              </a:spcAft>
              <a:buNone/>
              <a:defRPr sz="1200">
                <a:solidFill>
                  <a:schemeClr val="bg1"/>
                </a:solidFill>
              </a:defRPr>
            </a:lvl4pPr>
            <a:lvl5pPr marL="792148" indent="0">
              <a:buNone/>
              <a:defRPr/>
            </a:lvl5pPr>
          </a:lstStyle>
          <a:p>
            <a:pPr lvl="3"/>
            <a:r>
              <a:rPr lang="en-US" dirty="0"/>
              <a:t>Body text</a:t>
            </a:r>
          </a:p>
        </p:txBody>
      </p:sp>
      <p:sp>
        <p:nvSpPr>
          <p:cNvPr id="18" name="Text Placeholder 49">
            <a:extLst>
              <a:ext uri="{FF2B5EF4-FFF2-40B4-BE49-F238E27FC236}">
                <a16:creationId xmlns:a16="http://schemas.microsoft.com/office/drawing/2014/main" id="{AB083094-6099-F475-D947-9D750020EE2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0945" y="4253769"/>
            <a:ext cx="3262647" cy="1672111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•"/>
              <a:defRPr sz="795" baseline="0">
                <a:solidFill>
                  <a:schemeClr val="bg1"/>
                </a:solidFill>
              </a:defRPr>
            </a:lvl1pPr>
            <a:lvl4pPr marL="0" indent="-151284">
              <a:spcAft>
                <a:spcPts val="529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200" b="0">
                <a:solidFill>
                  <a:schemeClr val="bg1"/>
                </a:solidFill>
              </a:defRPr>
            </a:lvl4pPr>
          </a:lstStyle>
          <a:p>
            <a:pPr lvl="3"/>
            <a:r>
              <a:rPr lang="en-US" dirty="0"/>
              <a:t>Body list</a:t>
            </a:r>
          </a:p>
          <a:p>
            <a:pPr lvl="3"/>
            <a:endParaRPr lang="en-US" dirty="0"/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F2D98F74-EB0F-DF47-6A35-6A1A20F51D9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15728" y="4357008"/>
            <a:ext cx="3676488" cy="158037"/>
          </a:xfrm>
          <a:prstGeom prst="rect">
            <a:avLst/>
          </a:prstGeom>
        </p:spPr>
        <p:txBody>
          <a:bodyPr/>
          <a:lstStyle>
            <a:lvl1pPr>
              <a:defRPr sz="1333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None/>
              <a:defRPr sz="795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43">
            <a:extLst>
              <a:ext uri="{FF2B5EF4-FFF2-40B4-BE49-F238E27FC236}">
                <a16:creationId xmlns:a16="http://schemas.microsoft.com/office/drawing/2014/main" id="{5C3BDBAF-8AC3-1154-17D8-C1C82DCEC49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15727" y="4644969"/>
            <a:ext cx="3677291" cy="1396428"/>
          </a:xfrm>
          <a:prstGeom prst="rect">
            <a:avLst/>
          </a:prstGeom>
        </p:spPr>
        <p:txBody>
          <a:bodyPr/>
          <a:lstStyle>
            <a:lvl1pPr>
              <a:defRPr sz="795" b="0"/>
            </a:lvl1pPr>
            <a:lvl2pPr>
              <a:defRPr sz="795" b="0"/>
            </a:lvl2pPr>
            <a:lvl3pPr>
              <a:defRPr sz="795" b="0"/>
            </a:lvl3pPr>
            <a:lvl4pPr marL="0" indent="0">
              <a:spcAft>
                <a:spcPts val="529"/>
              </a:spcAft>
              <a:buNone/>
              <a:def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 sz="795" b="0"/>
            </a:lvl5pPr>
          </a:lstStyle>
          <a:p>
            <a:pPr lvl="3"/>
            <a:r>
              <a:rPr lang="en-US"/>
              <a:t>Edit Master text styles</a:t>
            </a:r>
          </a:p>
        </p:txBody>
      </p:sp>
      <p:sp>
        <p:nvSpPr>
          <p:cNvPr id="21" name="Text Placeholder 45">
            <a:extLst>
              <a:ext uri="{FF2B5EF4-FFF2-40B4-BE49-F238E27FC236}">
                <a16:creationId xmlns:a16="http://schemas.microsoft.com/office/drawing/2014/main" id="{14B23703-797A-8055-5A57-AFFA8346D82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299121" y="4644969"/>
            <a:ext cx="3675296" cy="1396428"/>
          </a:xfrm>
          <a:prstGeom prst="rect">
            <a:avLst/>
          </a:prstGeom>
        </p:spPr>
        <p:txBody>
          <a:bodyPr/>
          <a:lstStyle>
            <a:lvl1pPr>
              <a:defRPr sz="795" b="0"/>
            </a:lvl1pPr>
            <a:lvl2pPr>
              <a:defRPr sz="795" b="0"/>
            </a:lvl2pPr>
            <a:lvl3pPr>
              <a:defRPr sz="795" b="0"/>
            </a:lvl3pPr>
            <a:lvl4pPr marL="0" indent="-151284">
              <a:spcAft>
                <a:spcPts val="353"/>
              </a:spcAft>
              <a:buFont typeface="Arial" panose="020B0604020202020204" pitchFamily="34" charset="0"/>
              <a:buChar char="•"/>
              <a:def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3432" indent="-151284">
              <a:buFont typeface="Arial" panose="020B0604020202020204" pitchFamily="34" charset="0"/>
              <a:buChar char="•"/>
              <a:defRPr sz="795" b="0"/>
            </a:lvl5pPr>
          </a:lstStyle>
          <a:p>
            <a:pPr lvl="3"/>
            <a:r>
              <a:rPr lang="en-US"/>
              <a:t>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56FDF96-1CDC-3089-E94B-9F61341824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862" y="261882"/>
            <a:ext cx="5815004" cy="434564"/>
          </a:xfrm>
        </p:spPr>
        <p:txBody>
          <a:bodyPr wrap="square" tIns="0" anchor="t">
            <a:spAutoFit/>
          </a:bodyPr>
          <a:lstStyle>
            <a:lvl1pPr>
              <a:lnSpc>
                <a:spcPct val="100000"/>
              </a:lnSpc>
              <a:defRPr sz="2824" b="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Product / Software name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A804288F-A5C7-5E65-88D2-3885690EB59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297929" y="4357008"/>
            <a:ext cx="3676488" cy="158037"/>
          </a:xfrm>
          <a:prstGeom prst="rect">
            <a:avLst/>
          </a:prstGeom>
        </p:spPr>
        <p:txBody>
          <a:bodyPr/>
          <a:lstStyle>
            <a:lvl1pPr>
              <a:defRPr sz="1333">
                <a:solidFill>
                  <a:schemeClr val="tx1"/>
                </a:solidFill>
                <a:latin typeface="+mn-lt"/>
              </a:defRPr>
            </a:lvl1pPr>
            <a:lvl2pPr marL="0" indent="0">
              <a:buNone/>
              <a:defRPr sz="795" b="1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BA7FB554-7746-EC5A-8656-A90BBC722ED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59387" y="6551224"/>
            <a:ext cx="951583" cy="174157"/>
          </a:xfrm>
          <a:prstGeom prst="rect">
            <a:avLst/>
          </a:prstGeom>
        </p:spPr>
      </p:pic>
      <p:sp>
        <p:nvSpPr>
          <p:cNvPr id="3" name="Rectangle 23">
            <a:extLst>
              <a:ext uri="{FF2B5EF4-FFF2-40B4-BE49-F238E27FC236}">
                <a16:creationId xmlns:a16="http://schemas.microsoft.com/office/drawing/2014/main" id="{A0D921CA-8672-093C-CF2B-A8067D68E4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49247" y="6492126"/>
            <a:ext cx="6243648" cy="21544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667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© 2025 Honeywell International Inc. </a:t>
            </a:r>
            <a:r>
              <a:rPr lang="en-US" altLang="en-US" sz="667" b="1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Internal Only</a:t>
            </a:r>
            <a:r>
              <a:rPr lang="en-US" altLang="en-US" sz="667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. Neither this document nor the information contained herein may be reproduced, used, distributed or disclosed to others without the written consent of Honeywell</a:t>
            </a:r>
          </a:p>
        </p:txBody>
      </p:sp>
    </p:spTree>
    <p:extLst>
      <p:ext uri="{BB962C8B-B14F-4D97-AF65-F5344CB8AC3E}">
        <p14:creationId xmlns:p14="http://schemas.microsoft.com/office/powerpoint/2010/main" val="729200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12">
          <p15:clr>
            <a:srgbClr val="FBAE40"/>
          </p15:clr>
        </p15:guide>
        <p15:guide id="2" pos="419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69D71-77CC-DDF9-C2C9-7917B3732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EA81E-61E7-F984-C33E-82684F8BC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9184F-7146-F6B8-F707-44EFCE079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F720C-A155-DDCE-2E62-EECFBBE6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0619D-7E28-63AB-5017-39F07B2EF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523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286A9-1779-B06B-8FCF-C41D3525F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2A25B9-F2C6-CCA6-BE8B-B58D109B21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D83F-4F59-F0CB-FCAB-F41F82A71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C8DF4-8BD0-F620-2E62-86782551A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5DB1E-C3AB-10B8-6E25-5C68B43BD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336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8FA0F-3D04-2DBC-AE3D-5FAB1CD1E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B28BC-0132-D0A9-EC7C-82E3143FF2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23D225-880C-A787-A589-8B8211F307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82A49E-4F29-BEBF-3C1E-93BA09029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0715AF-1B4F-E801-2E6B-721E139C5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9F3AB9-2EEC-9DE4-13F0-A3AA378A5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999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B31C7-E112-4A1E-B14F-5EE3A358C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A24CA-5163-045C-97D0-B95B96B40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83EE42-358B-2099-9A84-4EEF50C4D0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76F812-11AB-29C1-4147-DF5474853C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E60F7F-33FF-8902-B9F2-7D7464437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55EE30-0BE7-3081-7CDA-516ADDCF5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7780CD-047F-BE74-3818-B5A4FF19E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F27994-8DAA-B61B-7AC0-FC9C40E4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01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4D5E7-D23F-BDB8-4C16-E912C7498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9B7DE1-C8C1-3993-93C0-4A834E405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DF1796-EA25-7ABA-1F63-AF0603A2E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990C13-5767-81B3-F172-0CD2C3818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664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2EFE81-68F0-12E9-346D-CE40018B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7B3EF4-25FB-AB5B-CDD4-44509B216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07C53E-F1B0-CE11-411D-DA9E46988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9191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50FBF-8AD6-0A04-B3FF-502D0B898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AC6AD-A3A3-B364-564C-4C8853E80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468896-3F91-7EF7-A933-DB6041E8B6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DBD450-E69E-B07D-2309-B7F595E31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FAF8E0-E58C-9AF5-41C1-50D0C84C1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664DAD-5B5F-3633-64FD-3400E6A87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016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D2929-C658-1A14-508F-1BF4EAEFE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44A55C-703E-D22D-C24D-6F5E2650F1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5F2E19-490E-5149-59CD-BDACD4803A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136F3F-E40D-A674-B3B1-74EDF2B99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0607C5-5D34-38AD-B948-EDE030FF2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089191-4E7D-9AA0-0374-EF30014D0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0278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EC0D9-CAC3-F496-A0FF-BCA8FB225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7E2E4A-D349-72A8-40C0-C26675C97F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B8ADC-DFED-3878-4496-9B817B46A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762A5-4D1A-9AC5-7D47-ABF99FF73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7D70F-7902-3FF3-E357-E1B6D433D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8292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D0273E-D4D6-2F6E-00FE-E1110EB0A5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F2AE10-3D9C-3F9B-5163-4629D35AA4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EEC02-CE94-72E6-0129-D2DA4792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F04C4-EBF4-B1A3-6E36-48AAC96A7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094B4-A1FE-4D1C-8D74-68E72CD18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0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Diferentian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7D926425-8E0A-4F19-95F9-2CCCC40F839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69658660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7D926425-8E0A-4F19-95F9-2CCCC40F83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94E27FC-0EBE-49F1-BF4C-F70FB47B782E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3" y="3"/>
            <a:ext cx="158751" cy="1587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000" b="0" i="0" baseline="0" err="1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EC18-1D2B-4535-B738-0E53AFE26620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36" hasCustomPrompt="1"/>
          </p:nvPr>
        </p:nvSpPr>
        <p:spPr>
          <a:xfrm>
            <a:off x="462496" y="2270440"/>
            <a:ext cx="1245221" cy="749393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27" name="Picture Placeholder 25"/>
          <p:cNvSpPr>
            <a:spLocks noGrp="1"/>
          </p:cNvSpPr>
          <p:nvPr>
            <p:ph type="pic" sz="quarter" idx="37" hasCustomPrompt="1"/>
          </p:nvPr>
        </p:nvSpPr>
        <p:spPr>
          <a:xfrm>
            <a:off x="1776276" y="2270440"/>
            <a:ext cx="1245221" cy="749393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28" name="Picture Placeholder 25"/>
          <p:cNvSpPr>
            <a:spLocks noGrp="1"/>
          </p:cNvSpPr>
          <p:nvPr>
            <p:ph type="pic" sz="quarter" idx="38" hasCustomPrompt="1"/>
          </p:nvPr>
        </p:nvSpPr>
        <p:spPr>
          <a:xfrm>
            <a:off x="3090059" y="2270440"/>
            <a:ext cx="1245221" cy="749393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29" name="Picture Placeholder 25"/>
          <p:cNvSpPr>
            <a:spLocks noGrp="1"/>
          </p:cNvSpPr>
          <p:nvPr>
            <p:ph type="pic" sz="quarter" idx="39" hasCustomPrompt="1"/>
          </p:nvPr>
        </p:nvSpPr>
        <p:spPr>
          <a:xfrm>
            <a:off x="4403840" y="2270440"/>
            <a:ext cx="1245221" cy="749393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30" name="Picture Placeholder 25"/>
          <p:cNvSpPr>
            <a:spLocks noGrp="1"/>
          </p:cNvSpPr>
          <p:nvPr>
            <p:ph type="pic" sz="quarter" idx="40" hasCustomPrompt="1"/>
          </p:nvPr>
        </p:nvSpPr>
        <p:spPr>
          <a:xfrm>
            <a:off x="5717623" y="2270440"/>
            <a:ext cx="1245221" cy="749393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795F16F-AC3C-5D67-E9F9-101DEAC8C7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863" y="261882"/>
            <a:ext cx="3077555" cy="434564"/>
          </a:xfrm>
        </p:spPr>
        <p:txBody>
          <a:bodyPr wrap="square" tIns="0" anchor="t">
            <a:spAutoFit/>
          </a:bodyPr>
          <a:lstStyle>
            <a:lvl1pPr>
              <a:lnSpc>
                <a:spcPct val="100000"/>
              </a:lnSpc>
              <a:defRPr sz="2824" b="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Head to head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917EBCD8-B422-640F-A1C4-5CDBEE98528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15728" y="727752"/>
            <a:ext cx="3077555" cy="389787"/>
          </a:xfrm>
          <a:prstGeom prst="rect">
            <a:avLst/>
          </a:prstGeom>
        </p:spPr>
        <p:txBody>
          <a:bodyPr wrap="square" tIns="182880">
            <a:spAutoFit/>
          </a:bodyPr>
          <a:lstStyle>
            <a:lvl1pPr marL="0" indent="0">
              <a:spcAft>
                <a:spcPts val="0"/>
              </a:spcAft>
              <a:buNone/>
              <a:defRPr sz="1333">
                <a:solidFill>
                  <a:schemeClr val="tx1"/>
                </a:solidFill>
              </a:defRPr>
            </a:lvl1pPr>
            <a:lvl2pPr marL="4571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Highlights</a:t>
            </a:r>
          </a:p>
        </p:txBody>
      </p:sp>
    </p:spTree>
    <p:extLst>
      <p:ext uri="{BB962C8B-B14F-4D97-AF65-F5344CB8AC3E}">
        <p14:creationId xmlns:p14="http://schemas.microsoft.com/office/powerpoint/2010/main" val="2817804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72">
          <p15:clr>
            <a:srgbClr val="FBAE40"/>
          </p15:clr>
        </p15:guide>
        <p15:guide id="3" pos="298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Diferentiato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7D926425-8E0A-4F19-95F9-2CCCC40F839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60727753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7D926425-8E0A-4F19-95F9-2CCCC40F83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94E27FC-0EBE-49F1-BF4C-F70FB47B782E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3" y="3"/>
            <a:ext cx="158751" cy="1587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000" b="0" i="0" baseline="0" err="1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EC18-1D2B-4535-B738-0E53AFE2662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03861" y="261882"/>
            <a:ext cx="4955136" cy="434991"/>
          </a:xfrm>
        </p:spPr>
        <p:txBody>
          <a:bodyPr wrap="square" tIns="0" anchor="t">
            <a:spAutoFit/>
          </a:bodyPr>
          <a:lstStyle>
            <a:lvl1pPr>
              <a:lnSpc>
                <a:spcPct val="100000"/>
              </a:lnSpc>
              <a:defRPr sz="2827" b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Key Differentiators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15728" y="3526735"/>
            <a:ext cx="7297112" cy="295746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err="1">
              <a:solidFill>
                <a:schemeClr val="tx1"/>
              </a:solidFill>
            </a:endParaRPr>
          </a:p>
        </p:txBody>
      </p:sp>
      <p:sp>
        <p:nvSpPr>
          <p:cNvPr id="11" name="Text Placeholder 30"/>
          <p:cNvSpPr>
            <a:spLocks noGrp="1"/>
          </p:cNvSpPr>
          <p:nvPr>
            <p:ph type="body" sz="quarter" idx="21" hasCustomPrompt="1"/>
          </p:nvPr>
        </p:nvSpPr>
        <p:spPr>
          <a:xfrm>
            <a:off x="632833" y="3673908"/>
            <a:ext cx="3252156" cy="187859"/>
          </a:xfrm>
          <a:prstGeom prst="rect">
            <a:avLst/>
          </a:prstGeom>
        </p:spPr>
        <p:txBody>
          <a:bodyPr/>
          <a:lstStyle>
            <a:lvl1pPr>
              <a:defRPr sz="1059" baseline="0">
                <a:solidFill>
                  <a:schemeClr val="bg1"/>
                </a:solidFill>
              </a:defRPr>
            </a:lvl1pPr>
            <a:lvl3pPr marL="284157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None/>
              <a:tabLst/>
              <a:defRPr sz="795">
                <a:solidFill>
                  <a:schemeClr val="bg1"/>
                </a:solidFill>
              </a:defRPr>
            </a:lvl3pPr>
            <a:lvl4pPr marL="742936" indent="-177797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974708" indent="-182558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What is new?</a:t>
            </a:r>
          </a:p>
        </p:txBody>
      </p:sp>
      <p:sp>
        <p:nvSpPr>
          <p:cNvPr id="13" name="Text Placeholder 47"/>
          <p:cNvSpPr>
            <a:spLocks noGrp="1"/>
          </p:cNvSpPr>
          <p:nvPr>
            <p:ph type="body" sz="quarter" idx="30" hasCustomPrompt="1"/>
          </p:nvPr>
        </p:nvSpPr>
        <p:spPr>
          <a:xfrm>
            <a:off x="632833" y="3914488"/>
            <a:ext cx="3252156" cy="244028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795" b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284157" indent="0">
              <a:buNone/>
              <a:defRPr/>
            </a:lvl3pPr>
            <a:lvl4pPr marL="565141" indent="0">
              <a:buNone/>
              <a:defRPr/>
            </a:lvl4pPr>
            <a:lvl5pPr marL="792148" indent="0">
              <a:buNone/>
              <a:defRPr/>
            </a:lvl5pPr>
          </a:lstStyle>
          <a:p>
            <a:pPr lvl="0"/>
            <a:r>
              <a:rPr lang="en-US"/>
              <a:t>Body text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403860" y="726129"/>
            <a:ext cx="7308747" cy="482633"/>
          </a:xfrm>
          <a:prstGeom prst="rect">
            <a:avLst/>
          </a:prstGeom>
        </p:spPr>
        <p:txBody>
          <a:bodyPr/>
          <a:lstStyle>
            <a:lvl1pPr>
              <a:defRPr sz="1333" b="1" baseline="0"/>
            </a:lvl1pPr>
            <a:lvl2pPr>
              <a:defRPr sz="1059" b="0"/>
            </a:lvl2pPr>
            <a:lvl3pPr>
              <a:defRPr sz="1059" b="0"/>
            </a:lvl3pPr>
            <a:lvl4pPr>
              <a:defRPr sz="1059" b="0"/>
            </a:lvl4pPr>
            <a:lvl5pPr>
              <a:defRPr sz="1059" b="0"/>
            </a:lvl5pPr>
          </a:lstStyle>
          <a:p>
            <a:pPr lvl="0"/>
            <a:r>
              <a:rPr lang="en-US" dirty="0"/>
              <a:t>Edit master text styles </a:t>
            </a:r>
          </a:p>
        </p:txBody>
      </p:sp>
      <p:sp>
        <p:nvSpPr>
          <p:cNvPr id="41" name="Text Placeholder 30"/>
          <p:cNvSpPr>
            <a:spLocks noGrp="1"/>
          </p:cNvSpPr>
          <p:nvPr>
            <p:ph type="body" sz="quarter" idx="32" hasCustomPrompt="1"/>
          </p:nvPr>
        </p:nvSpPr>
        <p:spPr>
          <a:xfrm>
            <a:off x="4102091" y="3679411"/>
            <a:ext cx="3379831" cy="176852"/>
          </a:xfrm>
          <a:prstGeom prst="rect">
            <a:avLst/>
          </a:prstGeom>
        </p:spPr>
        <p:txBody>
          <a:bodyPr/>
          <a:lstStyle>
            <a:lvl1pPr>
              <a:defRPr sz="1059">
                <a:solidFill>
                  <a:schemeClr val="bg1"/>
                </a:solidFill>
              </a:defRPr>
            </a:lvl1pPr>
            <a:lvl3pPr marL="284157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None/>
              <a:tabLst/>
              <a:defRPr sz="795">
                <a:solidFill>
                  <a:schemeClr val="bg1"/>
                </a:solidFill>
              </a:defRPr>
            </a:lvl3pPr>
            <a:lvl4pPr marL="742936" indent="-177797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974708" indent="-182558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Accessories</a:t>
            </a:r>
          </a:p>
        </p:txBody>
      </p:sp>
      <p:sp>
        <p:nvSpPr>
          <p:cNvPr id="45" name="Text Placeholder 30"/>
          <p:cNvSpPr>
            <a:spLocks noGrp="1"/>
          </p:cNvSpPr>
          <p:nvPr>
            <p:ph type="body" sz="quarter" idx="36" hasCustomPrompt="1"/>
          </p:nvPr>
        </p:nvSpPr>
        <p:spPr>
          <a:xfrm>
            <a:off x="4102091" y="5205909"/>
            <a:ext cx="3379831" cy="176852"/>
          </a:xfrm>
          <a:prstGeom prst="rect">
            <a:avLst/>
          </a:prstGeom>
        </p:spPr>
        <p:txBody>
          <a:bodyPr/>
          <a:lstStyle>
            <a:lvl1pPr>
              <a:defRPr sz="1059" baseline="0">
                <a:solidFill>
                  <a:schemeClr val="bg1"/>
                </a:solidFill>
              </a:defRPr>
            </a:lvl1pPr>
            <a:lvl3pPr marL="284157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None/>
              <a:tabLst/>
              <a:defRPr sz="795">
                <a:solidFill>
                  <a:schemeClr val="bg1"/>
                </a:solidFill>
              </a:defRPr>
            </a:lvl3pPr>
            <a:lvl4pPr marL="742936" indent="-177797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974708" indent="-182558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Key accessories include:</a:t>
            </a:r>
          </a:p>
        </p:txBody>
      </p:sp>
      <p:sp>
        <p:nvSpPr>
          <p:cNvPr id="46" name="Text Placeholder 49"/>
          <p:cNvSpPr>
            <a:spLocks noGrp="1"/>
          </p:cNvSpPr>
          <p:nvPr>
            <p:ph type="body" sz="quarter" idx="37" hasCustomPrompt="1"/>
          </p:nvPr>
        </p:nvSpPr>
        <p:spPr>
          <a:xfrm>
            <a:off x="4124681" y="5430100"/>
            <a:ext cx="1571921" cy="920704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•"/>
              <a:defRPr sz="795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Body list</a:t>
            </a:r>
          </a:p>
          <a:p>
            <a:pPr lvl="0"/>
            <a:r>
              <a:rPr lang="en-US"/>
              <a:t>Body list</a:t>
            </a:r>
          </a:p>
        </p:txBody>
      </p:sp>
      <p:sp>
        <p:nvSpPr>
          <p:cNvPr id="47" name="Text Placeholder 47"/>
          <p:cNvSpPr>
            <a:spLocks noGrp="1"/>
          </p:cNvSpPr>
          <p:nvPr>
            <p:ph type="body" sz="quarter" idx="38" hasCustomPrompt="1"/>
          </p:nvPr>
        </p:nvSpPr>
        <p:spPr>
          <a:xfrm>
            <a:off x="4102093" y="3914492"/>
            <a:ext cx="3379831" cy="124408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795" b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284157" indent="0">
              <a:buNone/>
              <a:defRPr/>
            </a:lvl3pPr>
            <a:lvl4pPr marL="565141" indent="0">
              <a:buNone/>
              <a:defRPr/>
            </a:lvl4pPr>
            <a:lvl5pPr marL="792148" indent="0">
              <a:buNone/>
              <a:defRPr/>
            </a:lvl5pPr>
          </a:lstStyle>
          <a:p>
            <a:pPr lvl="0"/>
            <a:r>
              <a:rPr lang="en-US"/>
              <a:t>Body text</a:t>
            </a:r>
          </a:p>
        </p:txBody>
      </p:sp>
      <p:sp>
        <p:nvSpPr>
          <p:cNvPr id="48" name="Text Placeholder 49"/>
          <p:cNvSpPr>
            <a:spLocks noGrp="1"/>
          </p:cNvSpPr>
          <p:nvPr>
            <p:ph type="body" sz="quarter" idx="39" hasCustomPrompt="1"/>
          </p:nvPr>
        </p:nvSpPr>
        <p:spPr>
          <a:xfrm>
            <a:off x="5913995" y="5430100"/>
            <a:ext cx="1567928" cy="920704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•"/>
              <a:defRPr sz="795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Body list</a:t>
            </a:r>
          </a:p>
          <a:p>
            <a:pPr lvl="0"/>
            <a:r>
              <a:rPr lang="en-US"/>
              <a:t>Body list</a:t>
            </a:r>
          </a:p>
        </p:txBody>
      </p:sp>
      <p:sp>
        <p:nvSpPr>
          <p:cNvPr id="49" name="Rectangle 48"/>
          <p:cNvSpPr/>
          <p:nvPr userDrawn="1"/>
        </p:nvSpPr>
        <p:spPr>
          <a:xfrm>
            <a:off x="7918518" y="261879"/>
            <a:ext cx="3892452" cy="6218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err="1">
              <a:solidFill>
                <a:schemeClr val="tx1"/>
              </a:solidFill>
            </a:endParaRPr>
          </a:p>
        </p:txBody>
      </p:sp>
      <p:sp>
        <p:nvSpPr>
          <p:cNvPr id="50" name="Text Placeholder 27"/>
          <p:cNvSpPr>
            <a:spLocks noGrp="1"/>
          </p:cNvSpPr>
          <p:nvPr>
            <p:ph type="body" sz="quarter" idx="20" hasCustomPrompt="1"/>
          </p:nvPr>
        </p:nvSpPr>
        <p:spPr>
          <a:xfrm>
            <a:off x="8101299" y="468393"/>
            <a:ext cx="3542531" cy="156883"/>
          </a:xfrm>
          <a:prstGeom prst="rect">
            <a:avLst/>
          </a:prstGeom>
        </p:spPr>
        <p:txBody>
          <a:bodyPr/>
          <a:lstStyle>
            <a:lvl1pPr>
              <a:defRPr sz="1333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795" b="1">
                <a:solidFill>
                  <a:schemeClr val="bg1"/>
                </a:solidFill>
              </a:defRPr>
            </a:lvl2pPr>
            <a:lvl3pPr marL="284157" indent="0">
              <a:buNone/>
              <a:defRPr>
                <a:solidFill>
                  <a:schemeClr val="bg1"/>
                </a:solidFill>
              </a:defRPr>
            </a:lvl3pPr>
            <a:lvl4pPr marL="565141" indent="0">
              <a:buNone/>
              <a:defRPr sz="795">
                <a:solidFill>
                  <a:schemeClr val="bg1"/>
                </a:solidFill>
              </a:defRPr>
            </a:lvl4pPr>
            <a:lvl5pPr marL="792148" indent="0">
              <a:buNone/>
              <a:defRPr sz="795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Industry issue </a:t>
            </a:r>
          </a:p>
        </p:txBody>
      </p:sp>
      <p:sp>
        <p:nvSpPr>
          <p:cNvPr id="51" name="Text Placeholder 30"/>
          <p:cNvSpPr>
            <a:spLocks noGrp="1"/>
          </p:cNvSpPr>
          <p:nvPr>
            <p:ph type="body" sz="quarter" idx="40" hasCustomPrompt="1"/>
          </p:nvPr>
        </p:nvSpPr>
        <p:spPr>
          <a:xfrm>
            <a:off x="8101061" y="726129"/>
            <a:ext cx="3542531" cy="12896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3pPr marL="284157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None/>
              <a:tabLst/>
              <a:defRPr sz="795">
                <a:solidFill>
                  <a:schemeClr val="bg1"/>
                </a:solidFill>
              </a:defRPr>
            </a:lvl3pPr>
            <a:lvl4pPr marL="742936" indent="-177797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974708" indent="-182558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2" name="Text Placeholder 30"/>
          <p:cNvSpPr>
            <a:spLocks noGrp="1"/>
          </p:cNvSpPr>
          <p:nvPr>
            <p:ph type="body" sz="quarter" idx="27" hasCustomPrompt="1"/>
          </p:nvPr>
        </p:nvSpPr>
        <p:spPr>
          <a:xfrm>
            <a:off x="8101061" y="2570537"/>
            <a:ext cx="3542531" cy="12896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3pPr marL="284157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None/>
              <a:tabLst/>
              <a:defRPr sz="795">
                <a:solidFill>
                  <a:schemeClr val="bg1"/>
                </a:solidFill>
              </a:defRPr>
            </a:lvl3pPr>
            <a:lvl4pPr marL="742936" indent="-177797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974708" indent="-182558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3" name="Text Placeholder 47"/>
          <p:cNvSpPr>
            <a:spLocks noGrp="1"/>
          </p:cNvSpPr>
          <p:nvPr>
            <p:ph type="body" sz="quarter" idx="41" hasCustomPrompt="1"/>
          </p:nvPr>
        </p:nvSpPr>
        <p:spPr>
          <a:xfrm>
            <a:off x="8101061" y="955951"/>
            <a:ext cx="3542531" cy="1507612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795" b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284157" indent="0">
              <a:buNone/>
              <a:defRPr/>
            </a:lvl3pPr>
            <a:lvl4pPr marL="565141" indent="0">
              <a:buNone/>
              <a:defRPr/>
            </a:lvl4pPr>
            <a:lvl5pPr marL="792148" indent="0">
              <a:buNone/>
              <a:defRPr/>
            </a:lvl5pPr>
          </a:lstStyle>
          <a:p>
            <a:pPr lvl="0"/>
            <a:r>
              <a:rPr lang="en-US"/>
              <a:t>Body text</a:t>
            </a:r>
          </a:p>
        </p:txBody>
      </p:sp>
      <p:sp>
        <p:nvSpPr>
          <p:cNvPr id="54" name="Text Placeholder 49"/>
          <p:cNvSpPr>
            <a:spLocks noGrp="1"/>
          </p:cNvSpPr>
          <p:nvPr>
            <p:ph type="body" sz="quarter" idx="31" hasCustomPrompt="1"/>
          </p:nvPr>
        </p:nvSpPr>
        <p:spPr>
          <a:xfrm>
            <a:off x="8101061" y="2776276"/>
            <a:ext cx="3542531" cy="1531003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•"/>
              <a:defRPr sz="795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Body list</a:t>
            </a:r>
          </a:p>
          <a:p>
            <a:pPr lvl="0"/>
            <a:r>
              <a:rPr lang="en-US"/>
              <a:t>Body list</a:t>
            </a:r>
          </a:p>
        </p:txBody>
      </p:sp>
      <p:sp>
        <p:nvSpPr>
          <p:cNvPr id="21" name="Text Placeholder 27"/>
          <p:cNvSpPr>
            <a:spLocks noGrp="1"/>
          </p:cNvSpPr>
          <p:nvPr>
            <p:ph type="body" sz="quarter" idx="54" hasCustomPrompt="1"/>
          </p:nvPr>
        </p:nvSpPr>
        <p:spPr>
          <a:xfrm>
            <a:off x="8101299" y="4425547"/>
            <a:ext cx="3542531" cy="156883"/>
          </a:xfrm>
          <a:prstGeom prst="rect">
            <a:avLst/>
          </a:prstGeom>
        </p:spPr>
        <p:txBody>
          <a:bodyPr/>
          <a:lstStyle>
            <a:lvl1pPr marL="0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200" cap="none" baseline="0">
                <a:solidFill>
                  <a:schemeClr val="bg1"/>
                </a:solidFill>
                <a:latin typeface="+mn-lt"/>
              </a:defRPr>
            </a:lvl1pPr>
            <a:lvl2pPr marL="0" indent="0">
              <a:buNone/>
              <a:defRPr sz="795" b="1">
                <a:solidFill>
                  <a:schemeClr val="bg1"/>
                </a:solidFill>
              </a:defRPr>
            </a:lvl2pPr>
            <a:lvl3pPr marL="284157" indent="0">
              <a:buNone/>
              <a:defRPr>
                <a:solidFill>
                  <a:schemeClr val="bg1"/>
                </a:solidFill>
              </a:defRPr>
            </a:lvl3pPr>
            <a:lvl4pPr marL="565141" indent="0">
              <a:buNone/>
              <a:defRPr sz="795">
                <a:solidFill>
                  <a:schemeClr val="bg1"/>
                </a:solidFill>
              </a:defRPr>
            </a:lvl4pPr>
            <a:lvl5pPr marL="792148" indent="0">
              <a:buNone/>
              <a:defRPr sz="795">
                <a:solidFill>
                  <a:schemeClr val="bg1"/>
                </a:solidFill>
              </a:defRPr>
            </a:lvl5pPr>
          </a:lstStyle>
          <a:p>
            <a:pPr marL="0" marR="0" lvl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</a:t>
            </a:r>
          </a:p>
        </p:txBody>
      </p:sp>
      <p:sp>
        <p:nvSpPr>
          <p:cNvPr id="22" name="Text Placeholder 47"/>
          <p:cNvSpPr>
            <a:spLocks noGrp="1"/>
          </p:cNvSpPr>
          <p:nvPr>
            <p:ph type="body" sz="quarter" idx="55" hasCustomPrompt="1"/>
          </p:nvPr>
        </p:nvSpPr>
        <p:spPr>
          <a:xfrm>
            <a:off x="8101061" y="4655369"/>
            <a:ext cx="3531481" cy="169543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795" b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284157" indent="0">
              <a:buNone/>
              <a:defRPr/>
            </a:lvl3pPr>
            <a:lvl4pPr marL="565141" indent="0">
              <a:buNone/>
              <a:defRPr/>
            </a:lvl4pPr>
            <a:lvl5pPr marL="792148" indent="0">
              <a:buNone/>
              <a:defRPr/>
            </a:lvl5pPr>
          </a:lstStyle>
          <a:p>
            <a:pPr lvl="0"/>
            <a:r>
              <a:rPr lang="en-US" dirty="0"/>
              <a:t>Body text</a:t>
            </a:r>
          </a:p>
        </p:txBody>
      </p:sp>
    </p:spTree>
    <p:extLst>
      <p:ext uri="{BB962C8B-B14F-4D97-AF65-F5344CB8AC3E}">
        <p14:creationId xmlns:p14="http://schemas.microsoft.com/office/powerpoint/2010/main" val="30636017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72">
          <p15:clr>
            <a:srgbClr val="FBAE40"/>
          </p15:clr>
        </p15:guide>
        <p15:guide id="3" pos="298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 Handl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7D926425-8E0A-4F19-95F9-2CCCC40F839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57389013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7D926425-8E0A-4F19-95F9-2CCCC40F83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94E27FC-0EBE-49F1-BF4C-F70FB47B782E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3" y="3"/>
            <a:ext cx="158751" cy="1587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000" b="0" i="0" baseline="0" err="1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03861" y="261881"/>
            <a:ext cx="4955136" cy="271568"/>
          </a:xfrm>
        </p:spPr>
        <p:txBody>
          <a:bodyPr wrap="square" tIns="0" anchor="t">
            <a:spAutoFit/>
          </a:bodyPr>
          <a:lstStyle>
            <a:lvl1pPr>
              <a:lnSpc>
                <a:spcPct val="100000"/>
              </a:lnSpc>
              <a:defRPr sz="1765" b="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OBJECTIVE HANDLING</a:t>
            </a:r>
          </a:p>
        </p:txBody>
      </p:sp>
      <p:sp>
        <p:nvSpPr>
          <p:cNvPr id="49" name="Rectangle 48"/>
          <p:cNvSpPr/>
          <p:nvPr userDrawn="1"/>
        </p:nvSpPr>
        <p:spPr>
          <a:xfrm>
            <a:off x="7918518" y="261879"/>
            <a:ext cx="3892452" cy="5892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err="1">
              <a:solidFill>
                <a:schemeClr val="tx1"/>
              </a:solidFill>
            </a:endParaRPr>
          </a:p>
        </p:txBody>
      </p:sp>
      <p:sp>
        <p:nvSpPr>
          <p:cNvPr id="50" name="Text Placeholder 27"/>
          <p:cNvSpPr>
            <a:spLocks noGrp="1"/>
          </p:cNvSpPr>
          <p:nvPr>
            <p:ph type="body" sz="quarter" idx="20" hasCustomPrompt="1"/>
          </p:nvPr>
        </p:nvSpPr>
        <p:spPr>
          <a:xfrm>
            <a:off x="8101299" y="468393"/>
            <a:ext cx="3542531" cy="156883"/>
          </a:xfrm>
          <a:prstGeom prst="rect">
            <a:avLst/>
          </a:prstGeom>
        </p:spPr>
        <p:txBody>
          <a:bodyPr/>
          <a:lstStyle>
            <a:lvl1pPr>
              <a:defRPr sz="1059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795" b="1">
                <a:solidFill>
                  <a:schemeClr val="bg1"/>
                </a:solidFill>
              </a:defRPr>
            </a:lvl2pPr>
            <a:lvl3pPr marL="284157" indent="0">
              <a:buNone/>
              <a:defRPr>
                <a:solidFill>
                  <a:schemeClr val="bg1"/>
                </a:solidFill>
              </a:defRPr>
            </a:lvl3pPr>
            <a:lvl4pPr marL="565141" indent="0">
              <a:buNone/>
              <a:defRPr sz="795">
                <a:solidFill>
                  <a:schemeClr val="bg1"/>
                </a:solidFill>
              </a:defRPr>
            </a:lvl4pPr>
            <a:lvl5pPr marL="792148" indent="0">
              <a:buNone/>
              <a:defRPr sz="79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What’s in the box </a:t>
            </a:r>
          </a:p>
        </p:txBody>
      </p:sp>
      <p:sp>
        <p:nvSpPr>
          <p:cNvPr id="51" name="Text Placeholder 30"/>
          <p:cNvSpPr>
            <a:spLocks noGrp="1"/>
          </p:cNvSpPr>
          <p:nvPr>
            <p:ph type="body" sz="quarter" idx="40" hasCustomPrompt="1"/>
          </p:nvPr>
        </p:nvSpPr>
        <p:spPr>
          <a:xfrm>
            <a:off x="8101061" y="726129"/>
            <a:ext cx="3542531" cy="128968"/>
          </a:xfrm>
          <a:prstGeom prst="rect">
            <a:avLst/>
          </a:prstGeom>
        </p:spPr>
        <p:txBody>
          <a:bodyPr/>
          <a:lstStyle>
            <a:lvl1pPr>
              <a:defRPr sz="1059">
                <a:solidFill>
                  <a:schemeClr val="bg1"/>
                </a:solidFill>
              </a:defRPr>
            </a:lvl1pPr>
            <a:lvl3pPr marL="284157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None/>
              <a:tabLst/>
              <a:defRPr sz="795">
                <a:solidFill>
                  <a:schemeClr val="bg1"/>
                </a:solidFill>
              </a:defRPr>
            </a:lvl3pPr>
            <a:lvl4pPr marL="742936" indent="-177797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974708" indent="-182558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2" name="Text Placeholder 30"/>
          <p:cNvSpPr>
            <a:spLocks noGrp="1"/>
          </p:cNvSpPr>
          <p:nvPr>
            <p:ph type="body" sz="quarter" idx="27" hasCustomPrompt="1"/>
          </p:nvPr>
        </p:nvSpPr>
        <p:spPr>
          <a:xfrm>
            <a:off x="8101061" y="2457609"/>
            <a:ext cx="3542531" cy="128968"/>
          </a:xfrm>
          <a:prstGeom prst="rect">
            <a:avLst/>
          </a:prstGeom>
        </p:spPr>
        <p:txBody>
          <a:bodyPr/>
          <a:lstStyle>
            <a:lvl1pPr>
              <a:defRPr sz="1059" cap="all" baseline="0">
                <a:solidFill>
                  <a:schemeClr val="bg1"/>
                </a:solidFill>
                <a:latin typeface="+mj-lt"/>
              </a:defRPr>
            </a:lvl1pPr>
            <a:lvl3pPr marL="284157" marR="0" indent="0" algn="l" defTabSz="9143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None/>
              <a:tabLst/>
              <a:defRPr sz="795">
                <a:solidFill>
                  <a:schemeClr val="bg1"/>
                </a:solidFill>
              </a:defRPr>
            </a:lvl3pPr>
            <a:lvl4pPr marL="742936" indent="-177797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974708" indent="-182558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Services</a:t>
            </a:r>
          </a:p>
        </p:txBody>
      </p:sp>
      <p:sp>
        <p:nvSpPr>
          <p:cNvPr id="53" name="Text Placeholder 47"/>
          <p:cNvSpPr>
            <a:spLocks noGrp="1"/>
          </p:cNvSpPr>
          <p:nvPr>
            <p:ph type="body" sz="quarter" idx="41" hasCustomPrompt="1"/>
          </p:nvPr>
        </p:nvSpPr>
        <p:spPr>
          <a:xfrm>
            <a:off x="8101061" y="933438"/>
            <a:ext cx="3542531" cy="13895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795" b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284157" indent="0">
              <a:buNone/>
              <a:defRPr/>
            </a:lvl3pPr>
            <a:lvl4pPr marL="565141" indent="0">
              <a:buNone/>
              <a:defRPr/>
            </a:lvl4pPr>
            <a:lvl5pPr marL="792148" indent="0">
              <a:buNone/>
              <a:defRPr/>
            </a:lvl5pPr>
          </a:lstStyle>
          <a:p>
            <a:pPr lvl="0"/>
            <a:r>
              <a:rPr lang="en-US"/>
              <a:t>Body text</a:t>
            </a:r>
          </a:p>
        </p:txBody>
      </p:sp>
      <p:sp>
        <p:nvSpPr>
          <p:cNvPr id="54" name="Text Placeholder 49"/>
          <p:cNvSpPr>
            <a:spLocks noGrp="1"/>
          </p:cNvSpPr>
          <p:nvPr>
            <p:ph type="body" sz="quarter" idx="31" hasCustomPrompt="1"/>
          </p:nvPr>
        </p:nvSpPr>
        <p:spPr>
          <a:xfrm>
            <a:off x="8101061" y="2663348"/>
            <a:ext cx="3542531" cy="1531003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•"/>
              <a:defRPr sz="795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Body list</a:t>
            </a:r>
          </a:p>
          <a:p>
            <a:pPr lvl="0"/>
            <a:r>
              <a:rPr lang="en-US"/>
              <a:t>Body list</a:t>
            </a:r>
          </a:p>
        </p:txBody>
      </p:sp>
      <p:sp>
        <p:nvSpPr>
          <p:cNvPr id="21" name="Text Placeholder 21"/>
          <p:cNvSpPr>
            <a:spLocks noGrp="1"/>
          </p:cNvSpPr>
          <p:nvPr>
            <p:ph type="body" sz="quarter" idx="42"/>
          </p:nvPr>
        </p:nvSpPr>
        <p:spPr>
          <a:xfrm>
            <a:off x="4133072" y="734450"/>
            <a:ext cx="3549453" cy="158037"/>
          </a:xfrm>
          <a:prstGeom prst="rect">
            <a:avLst/>
          </a:prstGeom>
        </p:spPr>
        <p:txBody>
          <a:bodyPr/>
          <a:lstStyle>
            <a:lvl1pPr marL="151284" indent="-151284">
              <a:buSzPct val="120000"/>
              <a:buFont typeface="System Font Regular"/>
              <a:buChar char="Q"/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 sz="795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/>
              <a:t>Edit </a:t>
            </a:r>
            <a:r>
              <a:rPr lang="en-US" dirty="0"/>
              <a:t>Master text styles</a:t>
            </a:r>
          </a:p>
        </p:txBody>
      </p:sp>
      <p:sp>
        <p:nvSpPr>
          <p:cNvPr id="22" name="Text Placeholder 45"/>
          <p:cNvSpPr>
            <a:spLocks noGrp="1"/>
          </p:cNvSpPr>
          <p:nvPr>
            <p:ph type="body" sz="quarter" idx="43"/>
          </p:nvPr>
        </p:nvSpPr>
        <p:spPr>
          <a:xfrm>
            <a:off x="4131437" y="967840"/>
            <a:ext cx="3548303" cy="1238856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A"/>
              <a:defRPr sz="1000" b="0"/>
            </a:lvl1pPr>
            <a:lvl2pPr>
              <a:defRPr sz="795" b="0"/>
            </a:lvl2pPr>
            <a:lvl3pPr>
              <a:defRPr sz="795" b="0"/>
            </a:lvl3pPr>
            <a:lvl4pPr>
              <a:defRPr sz="795" b="0"/>
            </a:lvl4pPr>
            <a:lvl5pPr>
              <a:defRPr sz="795" b="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44"/>
          </p:nvPr>
        </p:nvSpPr>
        <p:spPr>
          <a:xfrm>
            <a:off x="406043" y="2341167"/>
            <a:ext cx="3549453" cy="158037"/>
          </a:xfrm>
          <a:prstGeom prst="rect">
            <a:avLst/>
          </a:prstGeom>
        </p:spPr>
        <p:txBody>
          <a:bodyPr/>
          <a:lstStyle>
            <a:lvl1pPr marL="151284" indent="-151284">
              <a:buSzPct val="120000"/>
              <a:buFont typeface="System Font Regular"/>
              <a:buChar char="Q"/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 sz="795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 Placeholder 45"/>
          <p:cNvSpPr>
            <a:spLocks noGrp="1"/>
          </p:cNvSpPr>
          <p:nvPr>
            <p:ph type="body" sz="quarter" idx="45"/>
          </p:nvPr>
        </p:nvSpPr>
        <p:spPr>
          <a:xfrm>
            <a:off x="404406" y="2574556"/>
            <a:ext cx="3548303" cy="1238856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A"/>
              <a:defRPr sz="1000" b="0"/>
            </a:lvl1pPr>
            <a:lvl2pPr>
              <a:defRPr sz="795" b="0"/>
            </a:lvl2pPr>
            <a:lvl3pPr>
              <a:defRPr sz="795" b="0"/>
            </a:lvl3pPr>
            <a:lvl4pPr>
              <a:defRPr sz="795" b="0"/>
            </a:lvl4pPr>
            <a:lvl5pPr>
              <a:defRPr sz="795" b="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46"/>
          </p:nvPr>
        </p:nvSpPr>
        <p:spPr>
          <a:xfrm>
            <a:off x="4135254" y="2341167"/>
            <a:ext cx="3549453" cy="158037"/>
          </a:xfrm>
          <a:prstGeom prst="rect">
            <a:avLst/>
          </a:prstGeom>
        </p:spPr>
        <p:txBody>
          <a:bodyPr/>
          <a:lstStyle>
            <a:lvl1pPr marL="151284" indent="-151284">
              <a:buSzPct val="120000"/>
              <a:buFont typeface="System Font Regular"/>
              <a:buChar char="Q"/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 sz="795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ext Placeholder 45"/>
          <p:cNvSpPr>
            <a:spLocks noGrp="1"/>
          </p:cNvSpPr>
          <p:nvPr>
            <p:ph type="body" sz="quarter" idx="47"/>
          </p:nvPr>
        </p:nvSpPr>
        <p:spPr>
          <a:xfrm>
            <a:off x="4133618" y="2574556"/>
            <a:ext cx="3548303" cy="1238856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A"/>
              <a:defRPr sz="1000" b="0"/>
            </a:lvl1pPr>
            <a:lvl2pPr>
              <a:defRPr sz="795" b="0"/>
            </a:lvl2pPr>
            <a:lvl3pPr>
              <a:defRPr sz="795" b="0"/>
            </a:lvl3pPr>
            <a:lvl4pPr>
              <a:defRPr sz="795" b="0"/>
            </a:lvl4pPr>
            <a:lvl5pPr>
              <a:defRPr sz="795" b="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48"/>
          </p:nvPr>
        </p:nvSpPr>
        <p:spPr>
          <a:xfrm>
            <a:off x="408830" y="3951752"/>
            <a:ext cx="3549453" cy="158037"/>
          </a:xfrm>
          <a:prstGeom prst="rect">
            <a:avLst/>
          </a:prstGeom>
        </p:spPr>
        <p:txBody>
          <a:bodyPr/>
          <a:lstStyle>
            <a:lvl1pPr marL="151284" indent="-151284">
              <a:buSzPct val="120000"/>
              <a:buFont typeface="System Font Regular"/>
              <a:buChar char="Q"/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 sz="795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8" name="Text Placeholder 45"/>
          <p:cNvSpPr>
            <a:spLocks noGrp="1"/>
          </p:cNvSpPr>
          <p:nvPr>
            <p:ph type="body" sz="quarter" idx="49"/>
          </p:nvPr>
        </p:nvSpPr>
        <p:spPr>
          <a:xfrm>
            <a:off x="407193" y="4185141"/>
            <a:ext cx="3548303" cy="1238856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A"/>
              <a:defRPr sz="1000" b="0"/>
            </a:lvl1pPr>
            <a:lvl2pPr>
              <a:defRPr sz="795" b="0"/>
            </a:lvl2pPr>
            <a:lvl3pPr>
              <a:defRPr sz="795" b="0"/>
            </a:lvl3pPr>
            <a:lvl4pPr>
              <a:defRPr sz="795" b="0"/>
            </a:lvl4pPr>
            <a:lvl5pPr>
              <a:defRPr sz="795" b="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21"/>
          <p:cNvSpPr>
            <a:spLocks noGrp="1"/>
          </p:cNvSpPr>
          <p:nvPr>
            <p:ph type="body" sz="quarter" idx="50"/>
          </p:nvPr>
        </p:nvSpPr>
        <p:spPr>
          <a:xfrm>
            <a:off x="4138040" y="3951752"/>
            <a:ext cx="3549453" cy="158037"/>
          </a:xfrm>
          <a:prstGeom prst="rect">
            <a:avLst/>
          </a:prstGeom>
        </p:spPr>
        <p:txBody>
          <a:bodyPr/>
          <a:lstStyle>
            <a:lvl1pPr marL="151284" indent="-151284">
              <a:buSzPct val="120000"/>
              <a:buFont typeface="System Font Regular"/>
              <a:buChar char="Q"/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 sz="795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5"/>
          <p:cNvSpPr>
            <a:spLocks noGrp="1"/>
          </p:cNvSpPr>
          <p:nvPr>
            <p:ph type="body" sz="quarter" idx="51"/>
          </p:nvPr>
        </p:nvSpPr>
        <p:spPr>
          <a:xfrm>
            <a:off x="4136405" y="4185141"/>
            <a:ext cx="3548303" cy="1238856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A"/>
              <a:defRPr sz="1000" b="0"/>
            </a:lvl1pPr>
            <a:lvl2pPr>
              <a:defRPr sz="795" b="0"/>
            </a:lvl2pPr>
            <a:lvl3pPr>
              <a:defRPr sz="795" b="0"/>
            </a:lvl3pPr>
            <a:lvl4pPr>
              <a:defRPr sz="795" b="0"/>
            </a:lvl4pPr>
            <a:lvl5pPr>
              <a:defRPr sz="795" b="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52" hasCustomPrompt="1"/>
          </p:nvPr>
        </p:nvSpPr>
        <p:spPr>
          <a:xfrm>
            <a:off x="385119" y="743838"/>
            <a:ext cx="3549453" cy="158037"/>
          </a:xfrm>
          <a:prstGeom prst="rect">
            <a:avLst/>
          </a:prstGeom>
        </p:spPr>
        <p:txBody>
          <a:bodyPr/>
          <a:lstStyle>
            <a:lvl1pPr marL="151284" indent="-151284">
              <a:buSzPct val="120000"/>
              <a:buFont typeface="System Font Regular"/>
              <a:buChar char="Q"/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 sz="795" baseline="0"/>
            </a:lvl2pPr>
            <a:lvl3pPr marL="284157" indent="0">
              <a:buNone/>
              <a:defRPr sz="795"/>
            </a:lvl3pPr>
            <a:lvl4pPr marL="565141" indent="0">
              <a:buNone/>
              <a:defRPr sz="795"/>
            </a:lvl4pPr>
            <a:lvl5pPr marL="792148" indent="0">
              <a:buNone/>
              <a:defRPr sz="795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5"/>
          <p:cNvSpPr>
            <a:spLocks noGrp="1"/>
          </p:cNvSpPr>
          <p:nvPr>
            <p:ph type="body" sz="quarter" idx="53"/>
          </p:nvPr>
        </p:nvSpPr>
        <p:spPr>
          <a:xfrm>
            <a:off x="383482" y="977227"/>
            <a:ext cx="3548303" cy="1238856"/>
          </a:xfrm>
          <a:prstGeom prst="rect">
            <a:avLst/>
          </a:prstGeom>
        </p:spPr>
        <p:txBody>
          <a:bodyPr/>
          <a:lstStyle>
            <a:lvl1pPr marL="151284" indent="-151284">
              <a:buFont typeface="Arial" panose="020B0604020202020204" pitchFamily="34" charset="0"/>
              <a:buChar char="A"/>
              <a:defRPr sz="1000" b="0"/>
            </a:lvl1pPr>
            <a:lvl2pPr>
              <a:defRPr sz="795" b="0"/>
            </a:lvl2pPr>
            <a:lvl3pPr>
              <a:defRPr sz="795" b="0"/>
            </a:lvl3pPr>
            <a:lvl4pPr>
              <a:defRPr sz="795" b="0"/>
            </a:lvl4pPr>
            <a:lvl5pPr>
              <a:defRPr sz="795" b="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Text Placeholder 27"/>
          <p:cNvSpPr>
            <a:spLocks noGrp="1"/>
          </p:cNvSpPr>
          <p:nvPr>
            <p:ph type="body" sz="quarter" idx="54" hasCustomPrompt="1"/>
          </p:nvPr>
        </p:nvSpPr>
        <p:spPr>
          <a:xfrm>
            <a:off x="8101299" y="4323125"/>
            <a:ext cx="3542531" cy="156883"/>
          </a:xfrm>
          <a:prstGeom prst="rect">
            <a:avLst/>
          </a:prstGeom>
        </p:spPr>
        <p:txBody>
          <a:bodyPr/>
          <a:lstStyle>
            <a:lvl1pPr>
              <a:defRPr sz="1059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795" b="1">
                <a:solidFill>
                  <a:schemeClr val="bg1"/>
                </a:solidFill>
              </a:defRPr>
            </a:lvl2pPr>
            <a:lvl3pPr marL="284157" indent="0">
              <a:buNone/>
              <a:defRPr>
                <a:solidFill>
                  <a:schemeClr val="bg1"/>
                </a:solidFill>
              </a:defRPr>
            </a:lvl3pPr>
            <a:lvl4pPr marL="565141" indent="0">
              <a:buNone/>
              <a:defRPr sz="795">
                <a:solidFill>
                  <a:schemeClr val="bg1"/>
                </a:solidFill>
              </a:defRPr>
            </a:lvl4pPr>
            <a:lvl5pPr marL="792148" indent="0">
              <a:buNone/>
              <a:defRPr sz="79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Sales / Reference materials </a:t>
            </a:r>
          </a:p>
        </p:txBody>
      </p:sp>
      <p:sp>
        <p:nvSpPr>
          <p:cNvPr id="34" name="Text Placeholder 47"/>
          <p:cNvSpPr>
            <a:spLocks noGrp="1"/>
          </p:cNvSpPr>
          <p:nvPr>
            <p:ph type="body" sz="quarter" idx="55" hasCustomPrompt="1"/>
          </p:nvPr>
        </p:nvSpPr>
        <p:spPr>
          <a:xfrm>
            <a:off x="8090012" y="4578842"/>
            <a:ext cx="3542531" cy="13895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795" b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284157" indent="0">
              <a:buNone/>
              <a:defRPr/>
            </a:lvl3pPr>
            <a:lvl4pPr marL="565141" indent="0">
              <a:buNone/>
              <a:defRPr/>
            </a:lvl4pPr>
            <a:lvl5pPr marL="792148" indent="0">
              <a:buNone/>
              <a:defRPr/>
            </a:lvl5pPr>
          </a:lstStyle>
          <a:p>
            <a:pPr lvl="0"/>
            <a:r>
              <a:rPr lang="en-US"/>
              <a:t>Body text</a:t>
            </a:r>
          </a:p>
        </p:txBody>
      </p:sp>
      <p:sp>
        <p:nvSpPr>
          <p:cNvPr id="2" name="Text Placeholder 45">
            <a:extLst>
              <a:ext uri="{FF2B5EF4-FFF2-40B4-BE49-F238E27FC236}">
                <a16:creationId xmlns:a16="http://schemas.microsoft.com/office/drawing/2014/main" id="{4072F4CB-FC2D-E12E-19D4-32909052B91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403862" y="5685539"/>
            <a:ext cx="1816617" cy="1580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733" b="1"/>
            </a:lvl1pPr>
            <a:lvl2pPr>
              <a:defRPr sz="795" b="0"/>
            </a:lvl2pPr>
            <a:lvl3pPr>
              <a:defRPr sz="795" b="0"/>
            </a:lvl3pPr>
            <a:lvl4pPr>
              <a:defRPr sz="795" b="0"/>
            </a:lvl4pPr>
            <a:lvl5pPr>
              <a:defRPr sz="795" b="0"/>
            </a:lvl5pPr>
          </a:lstStyle>
          <a:p>
            <a:pPr lvl="0"/>
            <a:r>
              <a:rPr lang="en-US" dirty="0"/>
              <a:t>For more information</a:t>
            </a:r>
          </a:p>
        </p:txBody>
      </p:sp>
      <p:sp>
        <p:nvSpPr>
          <p:cNvPr id="7" name="Text Placeholder 45">
            <a:extLst>
              <a:ext uri="{FF2B5EF4-FFF2-40B4-BE49-F238E27FC236}">
                <a16:creationId xmlns:a16="http://schemas.microsoft.com/office/drawing/2014/main" id="{FA8F6947-7971-9EED-E665-50CABE73C6D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03862" y="5862478"/>
            <a:ext cx="1816617" cy="1580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733" b="0"/>
            </a:lvl1pPr>
            <a:lvl2pPr>
              <a:defRPr sz="795" b="0"/>
            </a:lvl2pPr>
            <a:lvl3pPr>
              <a:defRPr sz="795" b="0"/>
            </a:lvl3pPr>
            <a:lvl4pPr>
              <a:defRPr sz="795" b="0"/>
            </a:lvl4pPr>
            <a:lvl5pPr>
              <a:defRPr sz="795" b="0"/>
            </a:lvl5pPr>
          </a:lstStyle>
          <a:p>
            <a:pPr lvl="0"/>
            <a:r>
              <a:rPr lang="en-US" dirty="0" err="1"/>
              <a:t>automation.honeywell.com</a:t>
            </a:r>
            <a:endParaRPr lang="en-US" dirty="0"/>
          </a:p>
        </p:txBody>
      </p:sp>
      <p:sp>
        <p:nvSpPr>
          <p:cNvPr id="8" name="Text Placeholder 45">
            <a:extLst>
              <a:ext uri="{FF2B5EF4-FFF2-40B4-BE49-F238E27FC236}">
                <a16:creationId xmlns:a16="http://schemas.microsoft.com/office/drawing/2014/main" id="{630EA9DA-78D8-5D49-99BA-B6C360C0929F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03862" y="6251701"/>
            <a:ext cx="1816617" cy="49350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733" b="0"/>
            </a:lvl1pPr>
            <a:lvl2pPr>
              <a:defRPr sz="795" b="0"/>
            </a:lvl2pPr>
            <a:lvl3pPr>
              <a:defRPr sz="795" b="0"/>
            </a:lvl3pPr>
            <a:lvl4pPr>
              <a:defRPr sz="795" b="0"/>
            </a:lvl4pPr>
            <a:lvl5pPr>
              <a:defRPr sz="795" b="0"/>
            </a:lvl5pPr>
          </a:lstStyle>
          <a:p>
            <a:pPr lvl="0">
              <a:spcAft>
                <a:spcPts val="0"/>
              </a:spcAft>
            </a:pPr>
            <a:r>
              <a:rPr lang="en-US" dirty="0"/>
              <a:t>855 S Mint St </a:t>
            </a:r>
          </a:p>
          <a:p>
            <a:pPr lvl="0">
              <a:spcAft>
                <a:spcPts val="0"/>
              </a:spcAft>
            </a:pPr>
            <a:r>
              <a:rPr lang="en-US" dirty="0"/>
              <a:t>Charlotte, NC 28202</a:t>
            </a:r>
          </a:p>
          <a:p>
            <a:pPr lvl="0">
              <a:spcAft>
                <a:spcPts val="0"/>
              </a:spcAft>
            </a:pPr>
            <a:r>
              <a:rPr lang="en-US" dirty="0"/>
              <a:t>800-582-4263</a:t>
            </a:r>
          </a:p>
          <a:p>
            <a:pPr lvl="0">
              <a:spcAft>
                <a:spcPts val="0"/>
              </a:spcAft>
            </a:pPr>
            <a:r>
              <a:rPr lang="en-US" dirty="0" err="1"/>
              <a:t>www.honeywell.com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0" name="Text Placeholder 45">
            <a:extLst>
              <a:ext uri="{FF2B5EF4-FFF2-40B4-BE49-F238E27FC236}">
                <a16:creationId xmlns:a16="http://schemas.microsoft.com/office/drawing/2014/main" id="{C30DC2E9-DFD5-B348-FF44-B2025C18BA3F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403862" y="6054134"/>
            <a:ext cx="1816617" cy="1580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733" b="1"/>
            </a:lvl1pPr>
            <a:lvl2pPr>
              <a:defRPr sz="795" b="0"/>
            </a:lvl2pPr>
            <a:lvl3pPr>
              <a:defRPr sz="795" b="0"/>
            </a:lvl3pPr>
            <a:lvl4pPr>
              <a:defRPr sz="795" b="0"/>
            </a:lvl4pPr>
            <a:lvl5pPr>
              <a:defRPr sz="795" b="0"/>
            </a:lvl5pPr>
          </a:lstStyle>
          <a:p>
            <a:pPr lvl="0"/>
            <a:r>
              <a:rPr lang="en-US" dirty="0"/>
              <a:t>Honeywell Industrial Automation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4CBAF51-B3B5-751C-66C4-BF4B9F43949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59387" y="6551224"/>
            <a:ext cx="951583" cy="17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8538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72">
          <p15:clr>
            <a:srgbClr val="FBAE40"/>
          </p15:clr>
        </p15:guide>
        <p15:guide id="3" pos="298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en-US"/>
              <a:t>Table style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5301" y="1409700"/>
            <a:ext cx="11201401" cy="429768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/>
              <a:t>Please Copy – Paste the table from here to your slide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EC18-1D2B-4535-B738-0E53AFE2662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0F7696B-AED7-4649-B1BE-83104AF7ADDD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4"/>
            <a:ext cx="12192000" cy="495299"/>
          </a:xfrm>
          <a:prstGeom prst="rect">
            <a:avLst/>
          </a:prstGeom>
          <a:solidFill>
            <a:srgbClr val="DC202E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200"/>
            </a:lvl3pPr>
            <a:lvl4pPr>
              <a:defRPr sz="1099"/>
            </a:lvl4pPr>
            <a:lvl5pPr>
              <a:defRPr sz="1600"/>
            </a:lvl5pPr>
          </a:lstStyle>
          <a:p>
            <a:pPr lvl="0"/>
            <a:r>
              <a:rPr lang="en-US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340944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6B161-CA47-576E-02F4-15A2BC15A9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2E1CF-E9A2-2D70-AED6-9B925EB0E3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AC5E1-8D43-7D39-7439-7157503E0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9825E-0A0B-8B74-D793-29D208049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3313E-D400-5C4A-44A2-981F44D21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6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D5DB1-FB2A-F0AA-260E-C8E1CEA88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70B0B-0CBF-8E22-0B55-D961FAF69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1A22A-F150-2AAC-CFE8-692342396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5AF20-AE90-325B-B122-2A5C9DF91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05485-3702-61A0-C53C-1AF5941AA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2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7C536-2C10-79DA-1347-72D33267E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40D14-3849-3D80-5072-02CFD7D93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9E12D-EB65-5B6A-1AB1-7D05CE31D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D7F31-79AD-5D13-5FC4-11925FB61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154C9-EBDC-138C-0F8E-B654351C6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A92A7798-F3DB-43C4-B103-4253CC2C0EA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74368431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347" imgH="348" progId="TCLayout.ActiveDocument.1">
                  <p:embed/>
                </p:oleObj>
              </mc:Choice>
              <mc:Fallback>
                <p:oleObj name="think-cell Slide" r:id="rId10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A92A7798-F3DB-43C4-B103-4253CC2C0E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59442B51-3222-4383-9C98-1E5D34F0910A}"/>
              </a:ext>
            </a:extLst>
          </p:cNvPr>
          <p:cNvSpPr/>
          <p:nvPr userDrawn="1">
            <p:custDataLst>
              <p:tags r:id="rId9"/>
            </p:custDataLst>
          </p:nvPr>
        </p:nvSpPr>
        <p:spPr>
          <a:xfrm>
            <a:off x="3" y="3"/>
            <a:ext cx="158751" cy="1587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200" b="0" i="0" baseline="0" err="1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5431E2-DC1C-4926-9681-B5EB493CA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1" y="495301"/>
            <a:ext cx="11201401" cy="4191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71868-C853-40C5-8660-D23F908B5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9757" y="6480169"/>
            <a:ext cx="496945" cy="23761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1000" b="1">
                <a:solidFill>
                  <a:schemeClr val="accent3"/>
                </a:solidFill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C99D2A0-1C50-5A6E-FFBF-A79741F5C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1" y="1315519"/>
            <a:ext cx="11201401" cy="48182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id="{49D98249-1D71-AF88-D929-CF7B151B638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93915" y="6500490"/>
            <a:ext cx="1404170" cy="23761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667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© 2026 Honeywell International Inc. </a:t>
            </a:r>
          </a:p>
        </p:txBody>
      </p:sp>
    </p:spTree>
    <p:extLst>
      <p:ext uri="{BB962C8B-B14F-4D97-AF65-F5344CB8AC3E}">
        <p14:creationId xmlns:p14="http://schemas.microsoft.com/office/powerpoint/2010/main" val="2338315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defTabSz="914382" rtl="0" eaLnBrk="1" latinLnBrk="0" hangingPunct="1">
        <a:lnSpc>
          <a:spcPct val="100000"/>
        </a:lnSpc>
        <a:spcBef>
          <a:spcPct val="0"/>
        </a:spcBef>
        <a:buNone/>
        <a:defRPr sz="3733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382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2667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30184" indent="-230184" algn="l" defTabSz="914382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2667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530216" indent="-246059" algn="l" defTabSz="914382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‒"/>
        <a:defRPr sz="2667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742936" indent="-177797" algn="l" defTabSz="914382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6">
            <a:lumMod val="25000"/>
          </a:schemeClr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974708" indent="-182558" algn="l" defTabSz="914382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5C5C5C"/>
        </a:buClr>
        <a:buFont typeface="Arial" panose="020B0604020202020204" pitchFamily="34" charset="0"/>
        <a:buChar char="‒"/>
        <a:defRPr sz="2133" b="0" i="1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553" indent="-228596" algn="l" defTabSz="91438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4" indent="-228596" algn="l" defTabSz="91438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7" indent="-228596" algn="l" defTabSz="91438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7" indent="-228596" algn="l" defTabSz="91438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5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8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9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4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3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DE53C"/>
          </p15:clr>
        </p15:guide>
        <p15:guide id="2" pos="2880">
          <p15:clr>
            <a:srgbClr val="9FCC3B"/>
          </p15:clr>
        </p15:guide>
        <p15:guide id="3" orient="horz" pos="234">
          <p15:clr>
            <a:srgbClr val="9FCC3B"/>
          </p15:clr>
        </p15:guide>
        <p15:guide id="4" orient="horz" pos="3006">
          <p15:clr>
            <a:srgbClr val="FDE53C"/>
          </p15:clr>
        </p15:guide>
        <p15:guide id="6" pos="5526">
          <p15:clr>
            <a:srgbClr val="9FCC3B"/>
          </p15:clr>
        </p15:guide>
        <p15:guide id="7" orient="horz" pos="2772">
          <p15:clr>
            <a:srgbClr val="9FCC3B"/>
          </p15:clr>
        </p15:guide>
        <p15:guide id="9" orient="horz" pos="432">
          <p15:clr>
            <a:srgbClr val="9FCC3B"/>
          </p15:clr>
        </p15:guide>
        <p15:guide id="10" orient="horz" pos="666">
          <p15:clr>
            <a:srgbClr val="9FCC3B"/>
          </p15:clr>
        </p15:guide>
        <p15:guide id="11" orient="horz" pos="1728">
          <p15:clr>
            <a:srgbClr val="9FCC3B"/>
          </p15:clr>
        </p15:guide>
        <p15:guide id="12">
          <p15:clr>
            <a:srgbClr val="000000"/>
          </p15:clr>
        </p15:guide>
        <p15:guide id="13" pos="5760">
          <p15:clr>
            <a:srgbClr val="000000"/>
          </p15:clr>
        </p15:guide>
        <p15:guide id="14" orient="horz">
          <p15:clr>
            <a:srgbClr val="000000"/>
          </p15:clr>
        </p15:guide>
        <p15:guide id="15" orient="horz" pos="3240">
          <p15:clr>
            <a:srgbClr val="000000"/>
          </p15:clr>
        </p15:guide>
        <p15:guide id="16" pos="234">
          <p15:clr>
            <a:srgbClr val="9FCC3B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F45A3C-532C-90C7-13A2-64FDA5171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50B57-C3ED-83AF-9B4C-D0757DB8D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F3CC7-7823-C1A0-0BF1-D21FBBF710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8CC066-D7A6-4F70-8C40-6D52D45EF29B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BFA1E-2E3C-1892-8C7D-57ABFF7A1B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DCF56-7387-088D-B887-E7A2E17AD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399D24-8439-4402-B3C4-3BCF0AF3B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15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7448FF-17B0-7F3C-1A4A-41185333F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F09AF-B609-1C55-F475-9637A9588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2A042-3464-1681-A68E-6E1006C62D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C3DD0E-D0A1-440E-9465-45844900CCCD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7C71E-981B-C90E-A22D-16F9CC466D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C962D-1E47-C57D-B2BE-7C671CC92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1FA829-AD86-48E6-9A1A-56574FE84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760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prod-edam.honeywell.com/content/dam/honeywell-edam/sps/ppr/en-us/public/products/printers/desktop/pc42e-t/documents/sps-pss-pc42e-t-printer-dts.pdf?download=fal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F56BC2-B6B2-2379-0A66-83A543097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F59F18-8C57-4093-E26B-187963AD2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6798"/>
            <a:fld id="{7B94EC18-1D2B-4535-B738-0E53AFE26620}" type="slidenum">
              <a:rPr lang="en-US">
                <a:solidFill>
                  <a:srgbClr val="707070"/>
                </a:solidFill>
                <a:latin typeface="Arial"/>
              </a:rPr>
              <a:pPr defTabSz="976798"/>
              <a:t>1</a:t>
            </a:fld>
            <a:endParaRPr lang="en-US">
              <a:solidFill>
                <a:srgbClr val="707070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68F762-DBE9-B565-3D0E-E6FEB545F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42" y="535893"/>
            <a:ext cx="3296133" cy="58477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Quick reference guide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PC41E-D, PC42E-T, PC42E-D SERIES</a:t>
            </a:r>
          </a:p>
        </p:txBody>
      </p:sp>
      <p:graphicFrame>
        <p:nvGraphicFramePr>
          <p:cNvPr id="21" name="Content Placeholder 6">
            <a:extLst>
              <a:ext uri="{FF2B5EF4-FFF2-40B4-BE49-F238E27FC236}">
                <a16:creationId xmlns:a16="http://schemas.microsoft.com/office/drawing/2014/main" id="{84B31D42-795D-AC8F-155E-769A286C2E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311095"/>
              </p:ext>
            </p:extLst>
          </p:nvPr>
        </p:nvGraphicFramePr>
        <p:xfrm>
          <a:off x="237745" y="1303019"/>
          <a:ext cx="11716612" cy="517044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92807">
                  <a:extLst>
                    <a:ext uri="{9D8B030D-6E8A-4147-A177-3AD203B41FA5}">
                      <a16:colId xmlns:a16="http://schemas.microsoft.com/office/drawing/2014/main" val="292347462"/>
                    </a:ext>
                  </a:extLst>
                </a:gridCol>
                <a:gridCol w="1847540">
                  <a:extLst>
                    <a:ext uri="{9D8B030D-6E8A-4147-A177-3AD203B41FA5}">
                      <a16:colId xmlns:a16="http://schemas.microsoft.com/office/drawing/2014/main" val="2619760647"/>
                    </a:ext>
                  </a:extLst>
                </a:gridCol>
                <a:gridCol w="1069396">
                  <a:extLst>
                    <a:ext uri="{9D8B030D-6E8A-4147-A177-3AD203B41FA5}">
                      <a16:colId xmlns:a16="http://schemas.microsoft.com/office/drawing/2014/main" val="3438910903"/>
                    </a:ext>
                  </a:extLst>
                </a:gridCol>
                <a:gridCol w="1271509">
                  <a:extLst>
                    <a:ext uri="{9D8B030D-6E8A-4147-A177-3AD203B41FA5}">
                      <a16:colId xmlns:a16="http://schemas.microsoft.com/office/drawing/2014/main" val="2570975734"/>
                    </a:ext>
                  </a:extLst>
                </a:gridCol>
                <a:gridCol w="1131960">
                  <a:extLst>
                    <a:ext uri="{9D8B030D-6E8A-4147-A177-3AD203B41FA5}">
                      <a16:colId xmlns:a16="http://schemas.microsoft.com/office/drawing/2014/main" val="201477636"/>
                    </a:ext>
                  </a:extLst>
                </a:gridCol>
                <a:gridCol w="1373003">
                  <a:extLst>
                    <a:ext uri="{9D8B030D-6E8A-4147-A177-3AD203B41FA5}">
                      <a16:colId xmlns:a16="http://schemas.microsoft.com/office/drawing/2014/main" val="1441114871"/>
                    </a:ext>
                  </a:extLst>
                </a:gridCol>
                <a:gridCol w="1819656">
                  <a:extLst>
                    <a:ext uri="{9D8B030D-6E8A-4147-A177-3AD203B41FA5}">
                      <a16:colId xmlns:a16="http://schemas.microsoft.com/office/drawing/2014/main" val="3833666631"/>
                    </a:ext>
                  </a:extLst>
                </a:gridCol>
                <a:gridCol w="1310741">
                  <a:extLst>
                    <a:ext uri="{9D8B030D-6E8A-4147-A177-3AD203B41FA5}">
                      <a16:colId xmlns:a16="http://schemas.microsoft.com/office/drawing/2014/main" val="79369849"/>
                    </a:ext>
                  </a:extLst>
                </a:gridCol>
              </a:tblGrid>
              <a:tr h="108295">
                <a:tc>
                  <a:txBody>
                    <a:bodyPr/>
                    <a:lstStyle/>
                    <a:p>
                      <a:r>
                        <a:rPr lang="en-US" sz="900" dirty="0">
                          <a:latin typeface="+mj-lt"/>
                        </a:rPr>
                        <a:t>MODEL</a:t>
                      </a:r>
                    </a:p>
                  </a:txBody>
                  <a:tcPr marL="80683" marR="80683" marT="40341" marB="40341" anchor="ctr">
                    <a:solidFill>
                      <a:srgbClr val="DC202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0362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+mj-lt"/>
                        </a:rPr>
                        <a:t>PC41E-D</a:t>
                      </a:r>
                    </a:p>
                  </a:txBody>
                  <a:tcPr marL="80683" marR="80683" marT="40341" marB="40341" anchor="ctr">
                    <a:solidFill>
                      <a:srgbClr val="DC202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10362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+mj-lt"/>
                        </a:rPr>
                        <a:t>PC42E-T</a:t>
                      </a:r>
                    </a:p>
                  </a:txBody>
                  <a:tcPr marL="80683" marR="80683" marT="40341" marB="40341" anchor="ctr">
                    <a:solidFill>
                      <a:srgbClr val="DC202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0362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+mj-lt"/>
                        </a:rPr>
                        <a:t>PC42E-D</a:t>
                      </a:r>
                    </a:p>
                  </a:txBody>
                  <a:tcPr marL="80683" marR="80683" marT="40341" marB="40341" anchor="ctr">
                    <a:solidFill>
                      <a:srgbClr val="DC202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66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850" b="1" dirty="0">
                          <a:solidFill>
                            <a:schemeClr val="bg1"/>
                          </a:solidFill>
                          <a:latin typeface="+mj-lt"/>
                        </a:rPr>
                        <a:t>POSTIONING</a:t>
                      </a:r>
                    </a:p>
                  </a:txBody>
                  <a:tcPr marL="80683" marR="80683" marT="40341" marB="40341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850" b="1" kern="1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Entry Level </a:t>
                      </a:r>
                    </a:p>
                  </a:txBody>
                  <a:tcPr marL="80683" marR="80683" marT="40341" marB="40341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850" b="1" kern="1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Entry Level </a:t>
                      </a:r>
                    </a:p>
                  </a:txBody>
                  <a:tcPr marL="80683" marR="80683" marT="40341" marB="40341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850" b="1" kern="1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Entry/Mid Level </a:t>
                      </a:r>
                    </a:p>
                  </a:txBody>
                  <a:tcPr marL="80683" marR="80683" marT="40341" marB="40341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6387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Key Benefits and Features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dirty="0"/>
                        <a:t>Budget Friendly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dirty="0"/>
                        <a:t>Compact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dirty="0"/>
                        <a:t> Fast Printing </a:t>
                      </a:r>
                    </a:p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dirty="0"/>
                        <a:t>High Resolution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dirty="0"/>
                        <a:t> Simple to Install</a:t>
                      </a:r>
                      <a:endParaRPr lang="en-US" sz="85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0683" marR="80683" marT="40341" marB="40341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/>
                        <a:t>Budget Friendly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dirty="0"/>
                        <a:t>High Resolution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b="0" dirty="0"/>
                        <a:t> Connectivity Upgrades                         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50" b="0" dirty="0"/>
                        <a:t>Multiple Accessories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dirty="0"/>
                        <a:t>Color Options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dirty="0"/>
                        <a:t> Simple to Install</a:t>
                      </a:r>
                      <a:endParaRPr lang="en-US" sz="85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0683" marR="80683" marT="40341" marB="40341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</a:rPr>
                        <a:t>Budget Friendly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</a:rPr>
                        <a:t>Compact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</a:rPr>
                        <a:t>Fast Printing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</a:rPr>
                        <a:t>High Resolution      Robust Storage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</a:rPr>
                        <a:t>Connectivity Upgrades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</a:rPr>
                        <a:t> Multiple Accessories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</a:rPr>
                        <a:t>Low Media Sensing Model </a:t>
                      </a:r>
                    </a:p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</a:rPr>
                        <a:t>Color Options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</a:rPr>
                        <a:t> Simple to Install</a:t>
                      </a:r>
                      <a:endParaRPr lang="en-US" sz="85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0683" marR="80683" marT="40341" marB="40341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726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Print Technology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Direct Thermal  </a:t>
                      </a:r>
                      <a:r>
                        <a:rPr lang="en-US" sz="850" dirty="0"/>
                        <a:t>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dirty="0"/>
                        <a:t>  No Ribbon Needed</a:t>
                      </a:r>
                      <a:endParaRPr lang="en-US" sz="85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Thermal Transfer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dirty="0"/>
                        <a:t> Ribbon Required</a:t>
                      </a:r>
                      <a:endParaRPr lang="en-US" sz="85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Direct Thermal  </a:t>
                      </a:r>
                      <a:r>
                        <a:rPr lang="en-US" sz="850" dirty="0"/>
                        <a:t>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dirty="0"/>
                        <a:t>  No Ribbon Needed</a:t>
                      </a:r>
                      <a:endParaRPr lang="en-US" sz="85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1134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Label Requirement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Short Duration Required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Long Lasting</a:t>
                      </a:r>
                      <a:endParaRPr lang="en-US" sz="8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Harsh Environments, Diverse Label Material, Fade Resistant                                                                                </a:t>
                      </a:r>
                      <a:endParaRPr lang="en-US" sz="85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Short Duration Required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3477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Primary Vertical </a:t>
                      </a:r>
                    </a:p>
                  </a:txBody>
                  <a:tcPr marL="80683" marR="80683" marT="40341" marB="40341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85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Retail &amp; E-Commerce</a:t>
                      </a:r>
                    </a:p>
                  </a:txBody>
                  <a:tcPr marL="80683" marR="80683" marT="40341" marB="40341" anchor="ctr"/>
                </a:tc>
                <a:tc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kern="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TWL/Parcel/Postal</a:t>
                      </a:r>
                    </a:p>
                  </a:txBody>
                  <a:tcPr marL="80683" marR="80683" marT="40341" marB="40341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850" kern="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Retail</a:t>
                      </a:r>
                    </a:p>
                  </a:txBody>
                  <a:tcPr marL="80683" marR="80683" marT="40341" marB="40341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850" kern="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TWL</a:t>
                      </a:r>
                    </a:p>
                  </a:txBody>
                  <a:tcPr marL="80683" marR="80683" marT="40341" marB="40341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85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Light Manufacturing</a:t>
                      </a:r>
                    </a:p>
                  </a:txBody>
                  <a:tcPr marL="80683" marR="80683" marT="40341" marB="40341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85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Retail &amp; E-Commerce</a:t>
                      </a:r>
                    </a:p>
                  </a:txBody>
                  <a:tcPr marL="80683" marR="80683" marT="40341" marB="40341" anchor="ctr"/>
                </a:tc>
                <a:tc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kern="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TWL/Parcel/Postal</a:t>
                      </a:r>
                    </a:p>
                  </a:txBody>
                  <a:tcPr marL="80683" marR="80683" marT="40341" marB="40341" anchor="ctr"/>
                </a:tc>
                <a:extLst>
                  <a:ext uri="{0D108BD9-81ED-4DB2-BD59-A6C34878D82A}">
                    <a16:rowId xmlns:a16="http://schemas.microsoft.com/office/drawing/2014/main" val="22345643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Primary Applications</a:t>
                      </a:r>
                    </a:p>
                    <a:p>
                      <a:pPr algn="l"/>
                      <a:r>
                        <a:rPr lang="en-US" sz="700" b="1" dirty="0">
                          <a:solidFill>
                            <a:schemeClr val="tx1"/>
                          </a:solidFill>
                          <a:latin typeface="+mn-lt"/>
                        </a:rPr>
                        <a:t>(but not limited to)</a:t>
                      </a:r>
                    </a:p>
                  </a:txBody>
                  <a:tcPr marL="80683" marR="80683" marT="40341" marB="40341"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dirty="0"/>
                        <a:t>Receipt Printing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dirty="0"/>
                        <a:t>Click &amp; Collect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dirty="0"/>
                        <a:t>Price Mark-Down &amp; Promos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POS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Perishable Food/Scale Items</a:t>
                      </a:r>
                    </a:p>
                  </a:txBody>
                  <a:tcPr marL="80683" marR="80683" marT="40341" marB="40341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Shipping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Receiving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POD/Returns</a:t>
                      </a:r>
                    </a:p>
                  </a:txBody>
                  <a:tcPr marL="80683" marR="80683" marT="40341" marB="40341"/>
                </a:tc>
                <a:tc>
                  <a:txBody>
                    <a:bodyPr/>
                    <a:lstStyle/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Color Branding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Long-term Shelf Labeling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Asset Tracking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Inventory tags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Cold /Hot storage</a:t>
                      </a:r>
                    </a:p>
                  </a:txBody>
                  <a:tcPr marL="80683" marR="80683" marT="40341" marB="40341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Picking/Packing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Inventory Mgt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Cold Storage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Outdoor Storage</a:t>
                      </a:r>
                    </a:p>
                  </a:txBody>
                  <a:tcPr marL="80683" marR="80683" marT="40341" marB="40341"/>
                </a:tc>
                <a:tc>
                  <a:txBody>
                    <a:bodyPr/>
                    <a:lstStyle/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Asset Tracking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Compliance/Safety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Inventory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 Label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UL Labeling</a:t>
                      </a:r>
                      <a:endParaRPr lang="en-US" sz="85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0683" marR="80683" marT="40341" marB="40341"/>
                </a:tc>
                <a:tc>
                  <a:txBody>
                    <a:bodyPr/>
                    <a:lstStyle/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dirty="0"/>
                        <a:t>Receipt Printing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dirty="0"/>
                        <a:t>Click &amp; Collect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dirty="0"/>
                        <a:t>Price Mark-Down &amp; Promos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POS</a:t>
                      </a:r>
                    </a:p>
                    <a:p>
                      <a:pPr marL="171450" marR="0" lvl="0" indent="-17145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Perishable Food/Scale Items</a:t>
                      </a:r>
                    </a:p>
                  </a:txBody>
                  <a:tcPr marL="80683" marR="80683" marT="40341" marB="40341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Shipping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Receiving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POD/Returns</a:t>
                      </a:r>
                    </a:p>
                  </a:txBody>
                  <a:tcPr marL="80683" marR="80683" marT="40341" marB="40341"/>
                </a:tc>
                <a:extLst>
                  <a:ext uri="{0D108BD9-81ED-4DB2-BD59-A6C34878D82A}">
                    <a16:rowId xmlns:a16="http://schemas.microsoft.com/office/drawing/2014/main" val="27494771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Labels per Day (up to)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397730"/>
                  </a:ext>
                </a:extLst>
              </a:tr>
              <a:tr h="214806">
                <a:tc>
                  <a:txBody>
                    <a:bodyPr/>
                    <a:lstStyle/>
                    <a:p>
                      <a:pPr algn="l"/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User Interface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85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1-Button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1-Led</a:t>
                      </a:r>
                    </a:p>
                  </a:txBody>
                  <a:tcPr marL="80683" marR="80683" marT="40341" marB="40341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1-Button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kern="1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1-Led</a:t>
                      </a:r>
                    </a:p>
                  </a:txBody>
                  <a:tcPr marL="80683" marR="80683" marT="40341" marB="40341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kumimoji="0" lang="en-US" sz="8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Multi Led 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kumimoji="0" lang="en-US" sz="8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Multi Button</a:t>
                      </a:r>
                      <a:endParaRPr lang="en-US" sz="85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683" marR="80683" marT="40341" marB="40341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5691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Memory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128 MB</a:t>
                      </a:r>
                    </a:p>
                  </a:txBody>
                  <a:tcPr marL="80683" marR="80683" marT="40341" marB="40341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128 MB</a:t>
                      </a:r>
                    </a:p>
                  </a:txBody>
                  <a:tcPr marL="80683" marR="80683" marT="40341" marB="40341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256 MB</a:t>
                      </a:r>
                    </a:p>
                  </a:txBody>
                  <a:tcPr marL="80683" marR="80683" marT="40341" marB="40341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2013131"/>
                  </a:ext>
                </a:extLst>
              </a:tr>
              <a:tr h="214806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Maximum Print Speed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203dpi:up to 8ips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300dpi:up to 6ips 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203dpi:up to 6ips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300dpi:up to 5ips 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203dpi:up to 8ips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300dpi:up to 6ips 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558005"/>
                  </a:ext>
                </a:extLst>
              </a:tr>
              <a:tr h="214806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Resolution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dirty="0">
                          <a:latin typeface="+mn-lt"/>
                        </a:rPr>
                        <a:t>203dpi (8 dots/mm)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dirty="0">
                          <a:latin typeface="+mn-lt"/>
                        </a:rPr>
                        <a:t>300dpi (12 dots/mm)</a:t>
                      </a:r>
                      <a:endParaRPr lang="en-US" sz="85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50" dirty="0">
                          <a:latin typeface="+mn-lt"/>
                        </a:rPr>
                        <a:t>203dpi (8 dots/mm)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dirty="0">
                          <a:latin typeface="+mn-lt"/>
                        </a:rPr>
                        <a:t>300dpi (12 dots/mm)</a:t>
                      </a:r>
                      <a:endParaRPr lang="en-US" sz="85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dirty="0">
                          <a:latin typeface="+mn-lt"/>
                        </a:rPr>
                        <a:t>203dpi (8 dots/mm)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dirty="0">
                          <a:latin typeface="+mn-lt"/>
                        </a:rPr>
                        <a:t> 300dpi (12 dots/mm)</a:t>
                      </a:r>
                      <a:endParaRPr lang="en-US" sz="85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371047"/>
                  </a:ext>
                </a:extLst>
              </a:tr>
              <a:tr h="214806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Maximum Print Width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4.25 in (108 mm)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4.25 in (108 mm)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4.25 in (108 mm)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720043"/>
                  </a:ext>
                </a:extLst>
              </a:tr>
              <a:tr h="214806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Standard Connectivity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USB 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dirty="0">
                          <a:latin typeface="+mn-lt"/>
                        </a:rPr>
                        <a:t>Standard USB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dirty="0">
                          <a:latin typeface="+mn-lt"/>
                        </a:rPr>
                        <a:t>Ethernet 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USB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Ethernet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 Serial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457657"/>
                  </a:ext>
                </a:extLst>
              </a:tr>
              <a:tr h="186291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Optional Connectivity 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Wi-Fi/BT module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Serial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Wi-Fi/BT module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25324"/>
                  </a:ext>
                </a:extLst>
              </a:tr>
              <a:tr h="169617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Accessories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Printheads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Platen Rollers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Power Cords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Printheads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 Platen Rollers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 Power Cords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Cutter Peeler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Printheads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 Platen Rollers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</a:t>
                      </a: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 Power Cords </a:t>
                      </a:r>
                      <a:r>
                        <a:rPr lang="en-US" sz="8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 </a:t>
                      </a:r>
                      <a:r>
                        <a:rPr lang="en-US" sz="850" b="0" u="none" dirty="0">
                          <a:solidFill>
                            <a:schemeClr val="tx1"/>
                          </a:solidFill>
                          <a:latin typeface="+mn-lt"/>
                        </a:rPr>
                        <a:t>Cutter Peeler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541278"/>
                  </a:ext>
                </a:extLst>
              </a:tr>
              <a:tr h="114795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Color Scheme Options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Black Only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Black or White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Black or White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643753"/>
                  </a:ext>
                </a:extLst>
              </a:tr>
              <a:tr h="114795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Dimensions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222.5mm x 184mm x 174mm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273mm x 198mm x 168 mm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222.5mm x 184mm x 174mm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536473"/>
                  </a:ext>
                </a:extLst>
              </a:tr>
              <a:tr h="114795">
                <a:tc>
                  <a:txBody>
                    <a:bodyPr/>
                    <a:lstStyle/>
                    <a:p>
                      <a:pPr marL="0" marR="0" lvl="0" indent="0" algn="l" defTabSz="9143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b="1" dirty="0">
                          <a:solidFill>
                            <a:schemeClr val="tx1"/>
                          </a:solidFill>
                          <a:latin typeface="+mn-lt"/>
                        </a:rPr>
                        <a:t>Low Media Sensor Configuration</a:t>
                      </a:r>
                    </a:p>
                  </a:txBody>
                  <a:tcPr marL="80683" marR="80683" marT="40341" marB="4034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No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No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b="0" dirty="0">
                          <a:solidFill>
                            <a:schemeClr val="tx1"/>
                          </a:solidFill>
                          <a:latin typeface="+mn-lt"/>
                        </a:rPr>
                        <a:t>Yes</a:t>
                      </a:r>
                    </a:p>
                  </a:txBody>
                  <a:tcPr marL="60512" marR="60512" marT="30256" marB="30256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5923230"/>
                  </a:ext>
                </a:extLst>
              </a:tr>
            </a:tbl>
          </a:graphicData>
        </a:graphic>
      </p:graphicFrame>
      <p:sp>
        <p:nvSpPr>
          <p:cNvPr id="48" name="Rectangle 47">
            <a:extLst>
              <a:ext uri="{FF2B5EF4-FFF2-40B4-BE49-F238E27FC236}">
                <a16:creationId xmlns:a16="http://schemas.microsoft.com/office/drawing/2014/main" id="{AE5B1584-0999-A1E8-3824-8405A76D7F7F}"/>
              </a:ext>
            </a:extLst>
          </p:cNvPr>
          <p:cNvSpPr/>
          <p:nvPr/>
        </p:nvSpPr>
        <p:spPr>
          <a:xfrm>
            <a:off x="10283957" y="1257300"/>
            <a:ext cx="45719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pic>
        <p:nvPicPr>
          <p:cNvPr id="1040" name="Picture 1039">
            <a:extLst>
              <a:ext uri="{FF2B5EF4-FFF2-40B4-BE49-F238E27FC236}">
                <a16:creationId xmlns:a16="http://schemas.microsoft.com/office/drawing/2014/main" id="{7CDADD11-8341-5FDC-CC02-962D6D0650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169" y="503609"/>
            <a:ext cx="1233212" cy="82214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05964FE-EF30-C51F-A8F0-AE05B4F671C1}"/>
              </a:ext>
            </a:extLst>
          </p:cNvPr>
          <p:cNvSpPr txBox="1"/>
          <p:nvPr/>
        </p:nvSpPr>
        <p:spPr>
          <a:xfrm>
            <a:off x="237643" y="6538400"/>
            <a:ext cx="361508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/>
              <a:t>*See product datasheet for full product specification, options and accessories. </a:t>
            </a:r>
          </a:p>
        </p:txBody>
      </p:sp>
      <p:sp>
        <p:nvSpPr>
          <p:cNvPr id="4" name="Action Button: Document 3">
            <a:hlinkClick r:id="rId4" highlightClick="1"/>
            <a:extLst>
              <a:ext uri="{FF2B5EF4-FFF2-40B4-BE49-F238E27FC236}">
                <a16:creationId xmlns:a16="http://schemas.microsoft.com/office/drawing/2014/main" id="{DDCE6FDF-5512-9541-EFD9-62554B2EFE23}"/>
              </a:ext>
            </a:extLst>
          </p:cNvPr>
          <p:cNvSpPr/>
          <p:nvPr/>
        </p:nvSpPr>
        <p:spPr>
          <a:xfrm>
            <a:off x="3452256" y="568987"/>
            <a:ext cx="629228" cy="545988"/>
          </a:xfrm>
          <a:prstGeom prst="actionButtonDocumen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9FC3DF-279F-C8C9-36AD-D2A738A6CB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549" y="540150"/>
            <a:ext cx="1074254" cy="8069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B5E599-13A2-CBD9-4ACF-E436209D79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296" y="568987"/>
            <a:ext cx="807188" cy="753453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1A5DC7F5-B190-0EE9-64DD-5663D03E743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7643" y="175630"/>
            <a:ext cx="1753669" cy="327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8584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D1ZsHZybwBHB3NFGab2x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D1ZsHZybwBHB3NFGab2x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MnLk4GKOP9sp5oC.qa7h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jE5zQajOvoTWXTllZwrs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jE5zQajOvoTWXTllZwrs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D1ZsHZybwBHB3NFGab2x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Honeywell 2019">
  <a:themeElements>
    <a:clrScheme name="Honeywell 2019">
      <a:dk1>
        <a:sysClr val="windowText" lastClr="000000"/>
      </a:dk1>
      <a:lt1>
        <a:sysClr val="window" lastClr="FFFFFF"/>
      </a:lt1>
      <a:dk2>
        <a:srgbClr val="404040"/>
      </a:dk2>
      <a:lt2>
        <a:srgbClr val="E0E0E0"/>
      </a:lt2>
      <a:accent1>
        <a:srgbClr val="DC202E"/>
      </a:accent1>
      <a:accent2>
        <a:srgbClr val="404040"/>
      </a:accent2>
      <a:accent3>
        <a:srgbClr val="707070"/>
      </a:accent3>
      <a:accent4>
        <a:srgbClr val="A0A0A0"/>
      </a:accent4>
      <a:accent5>
        <a:srgbClr val="C0C0C0"/>
      </a:accent5>
      <a:accent6>
        <a:srgbClr val="E0E0E0"/>
      </a:accent6>
      <a:hlink>
        <a:srgbClr val="000000"/>
      </a:hlink>
      <a:folHlink>
        <a:srgbClr val="000000"/>
      </a:folHlink>
    </a:clrScheme>
    <a:fontScheme name="Paragraph Heading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oneywell PPT Template 16x9_2019 pptx (1)" id="{C13D7188-A151-414D-8989-4BEEEFF1DC5C}" vid="{71BD2F07-B865-488E-B5DA-A4FB8B5D2041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d546e5e1-5d42-4630-bacd-c69bfdcbd5e8}" enabled="1" method="Standard" siteId="{96ece526-9c7d-48b0-8daf-8b93c90a5d1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38305</TotalTime>
  <Words>477</Words>
  <Application>Microsoft Office PowerPoint</Application>
  <PresentationFormat>Widescreen</PresentationFormat>
  <Paragraphs>118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Aptos</vt:lpstr>
      <vt:lpstr>Aptos Display</vt:lpstr>
      <vt:lpstr>Arial</vt:lpstr>
      <vt:lpstr>Arial Black</vt:lpstr>
      <vt:lpstr>System Font Regular</vt:lpstr>
      <vt:lpstr>Wingdings</vt:lpstr>
      <vt:lpstr>Honeywell 2019</vt:lpstr>
      <vt:lpstr>Custom Design</vt:lpstr>
      <vt:lpstr>1_Custom Design</vt:lpstr>
      <vt:lpstr>think-cell Slide</vt:lpstr>
      <vt:lpstr>Quick reference guide PC41E-D, PC42E-T, PC42E-D SERIES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Markle, Linlee</dc:creator>
  <cp:lastModifiedBy>Markle, Linlee</cp:lastModifiedBy>
  <cp:revision>8</cp:revision>
  <cp:lastPrinted>2025-07-09T11:31:13Z</cp:lastPrinted>
  <dcterms:created xsi:type="dcterms:W3CDTF">2025-06-17T12:52:58Z</dcterms:created>
  <dcterms:modified xsi:type="dcterms:W3CDTF">2026-02-04T18:42:55Z</dcterms:modified>
</cp:coreProperties>
</file>