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94" r:id="rId5"/>
  </p:sldIdLst>
  <p:sldSz cx="12192000" cy="6858000"/>
  <p:notesSz cx="6858000" cy="9144000"/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E0"/>
    <a:srgbClr val="0069B4"/>
    <a:srgbClr val="00558F"/>
    <a:srgbClr val="003D66"/>
    <a:srgbClr val="F7F7F7"/>
    <a:srgbClr val="EAEAEA"/>
    <a:srgbClr val="006EB8"/>
    <a:srgbClr val="0A9DFF"/>
    <a:srgbClr val="33ADFF"/>
    <a:srgbClr val="5C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70" autoAdjust="0"/>
  </p:normalViewPr>
  <p:slideViewPr>
    <p:cSldViewPr snapToGrid="0">
      <p:cViewPr varScale="1">
        <p:scale>
          <a:sx n="102" d="100"/>
          <a:sy n="102" d="100"/>
        </p:scale>
        <p:origin x="108" y="48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Azhari" userId="a80a3e2e-fa03-4742-94a9-0296cac6705b" providerId="ADAL" clId="{E643D95B-A1D8-4B80-BC93-F118AD52EE19}"/>
    <pc:docChg chg="delSld">
      <pc:chgData name="Alexander Azhari" userId="a80a3e2e-fa03-4742-94a9-0296cac6705b" providerId="ADAL" clId="{E643D95B-A1D8-4B80-BC93-F118AD52EE19}" dt="2026-08-24T06:01:53.274" v="0" actId="2696"/>
      <pc:docMkLst>
        <pc:docMk/>
      </pc:docMkLst>
      <pc:sldChg chg="del">
        <pc:chgData name="Alexander Azhari" userId="a80a3e2e-fa03-4742-94a9-0296cac6705b" providerId="ADAL" clId="{E643D95B-A1D8-4B80-BC93-F118AD52EE19}" dt="2026-08-24T06:01:53.274" v="0" actId="2696"/>
        <pc:sldMkLst>
          <pc:docMk/>
          <pc:sldMk cId="2065898122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98098-5A60-4A01-A5AE-0208B2DA7FE9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E09322-4BF4-4FBA-8D03-0E578C550F25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842104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6FE63-29E3-DE6B-71C3-1EBC5C2E5C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2527BD-C8D2-5590-DBAF-4240B102B1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B156D-A4EF-81CB-3B81-07685F67E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2BD4B1-03D0-BF3C-31ED-2168B12C7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15B61-128B-3021-4678-5ABB848D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4650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ABA15-5B3E-209A-DD06-113DA42D2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BA603-181D-9820-9A97-91B13A23E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08FFC-5481-15F1-4978-56CAB455E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E7BCE-5A51-F728-1483-D0B26AED6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84BFC-87B3-70EC-C958-71DE160AD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9042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AF663-4C88-5B0C-7477-8A4D8AE0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4AFEC5-342F-7ABB-34D8-055648D64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97C98-B0CE-7E88-01B4-F5C9B18F0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B42ED-E382-F338-BC22-3BF229AF0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682AB-05EE-5909-43D2-ED05B5194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0921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4C554-C1DB-F18A-6901-A5A5B89969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8217E3-DBC1-1F2E-0727-7BE729E7B7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85952-E2B3-B6BC-E17E-3EFFA2ADD5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03D878-038A-30B9-6994-3AA629177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11C24-6A17-D563-2D90-33ED0F79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C655-2A0F-61A2-3353-C0B19377B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3170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11BF2-2956-7A5E-C10C-4464A04E6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AF87EE-A9D5-EEA0-03BE-6BB8C4E39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6233-1A27-5AAA-BAA6-7B9BD6AD1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B2A399-FE8E-86A4-1E79-F8C470CAC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D741F4-2A3F-AD6C-8748-55B788154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7028B9-9900-A8F4-273C-35705DC2B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7476B7-9071-C9A4-EBFC-01D2A9327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E21699-348A-6D9D-53CB-E0A7E3496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8677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A6615-F840-34F1-E4E6-515B8F049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83A66E-5369-D28D-46F6-C15FE1072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28CD8-3BAD-C9C2-1DBB-F6800B140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F77223-4092-BED7-F97D-A790E7725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7762557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CB2A7-26F6-5A5A-2739-A1C0A13FC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43A881-59F7-2BD7-FD1A-00876B2EA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B6E6D-8F8D-1611-EDE8-763A6AA46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136038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D3B1-C151-E919-7241-F02914855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38F34-8C8C-5879-C618-D5C5C0F4D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8758B-BFF1-9F66-A417-BEEA4A7ED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572588-E393-A3B1-0197-B41C8007F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BA249F-FA9A-C338-33E1-1CD44A4E1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65715F-3277-0A11-6872-CEDAE9F4C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0424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7131C-8E0B-4B5F-D253-BEDE9A771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072FD3-FE29-7590-B936-C913C7CCC8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10744F-F3C4-8FFF-010D-1B40B9FDC2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42573-5F7B-71B6-C543-19077848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1C118-A579-B058-CDA5-9E98BA6EB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A082D-3040-608D-85F5-39638C95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102111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8794B-C723-A24E-17D0-FBC3FAED9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AE9AE5-3FE2-7220-25B5-0163FE796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AFFD2-F81A-43D6-BD82-71651D3C5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291DC-4760-1444-3C27-41188F240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BCB43-3719-42F4-F0A9-C41C95F4D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012442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2DE5F1-8317-5184-FA69-E74E42B50A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8C2F19-4E0D-61DF-5DB1-2EB257369F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698D48-E709-970A-5B50-8871458B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95797E-BF12-E2FC-3DFC-E8B378AEE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FBB4F-698D-774F-3AFD-62207A893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88447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7709AC-E4B5-371F-AE41-211A59306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D23A1E-87D5-016B-09C3-53D65D309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63665-2E9E-A1F6-0CFF-41EEE407E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7258B7-CF1C-4913-802D-857FF3F25FDD}" type="datetimeFigureOut">
              <a:rPr lang="LID4096" smtClean="0"/>
              <a:t>08/24/2026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09781-5E05-2790-2E25-C0A47D33C3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ED38C-7169-9E2F-A9ED-19A7BC2B89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BCCB24-BD60-415B-AEEA-17327A3764E2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25759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8">
            <a:extLst>
              <a:ext uri="{FF2B5EF4-FFF2-40B4-BE49-F238E27FC236}">
                <a16:creationId xmlns:a16="http://schemas.microsoft.com/office/drawing/2014/main" id="{1F3D3935-557B-BFA9-8C13-8AE96F1951AD}"/>
              </a:ext>
            </a:extLst>
          </p:cNvPr>
          <p:cNvSpPr txBox="1">
            <a:spLocks/>
          </p:cNvSpPr>
          <p:nvPr/>
        </p:nvSpPr>
        <p:spPr>
          <a:xfrm>
            <a:off x="138885" y="124351"/>
            <a:ext cx="3070974" cy="708070"/>
          </a:xfrm>
          <a:prstGeom prst="rect">
            <a:avLst/>
          </a:prstGeom>
          <a:effectLst>
            <a:outerShdw blurRad="127000" dist="63500" dir="2700000" algn="tl" rotWithShape="0">
              <a:sysClr val="windowText" lastClr="000000">
                <a:lumMod val="75000"/>
                <a:lumOff val="25000"/>
                <a:alpha val="40000"/>
              </a:sys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800" kern="1200">
                <a:solidFill>
                  <a:srgbClr val="006EB6"/>
                </a:solidFill>
                <a:latin typeface="游明朝 Demibold" panose="02020600000000000000" pitchFamily="18" charset="-128"/>
                <a:ea typeface="游明朝 Demibold" panose="02020600000000000000" pitchFamily="18" charset="-128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3000" b="0" i="0" u="none" strike="noStrike" kern="1200" cap="none" spc="0" normalizeH="0" baseline="0" noProof="0" dirty="0">
                <a:ln>
                  <a:noFill/>
                </a:ln>
                <a:solidFill>
                  <a:srgbClr val="006EB6"/>
                </a:solidFill>
                <a:effectLst/>
                <a:uLnTx/>
                <a:uFillTx/>
                <a:latin typeface="Arial" panose="020B0604020202020204" pitchFamily="34" charset="0"/>
                <a:ea typeface="游明朝 Demibold" panose="02020600000000000000" pitchFamily="18" charset="-128"/>
                <a:cs typeface="Arial" panose="020B0604020202020204" pitchFamily="34" charset="0"/>
              </a:rPr>
              <a:t>M-12 Series</a:t>
            </a:r>
          </a:p>
        </p:txBody>
      </p:sp>
      <p:pic>
        <p:nvPicPr>
          <p:cNvPr id="7" name="図 23">
            <a:extLst>
              <a:ext uri="{FF2B5EF4-FFF2-40B4-BE49-F238E27FC236}">
                <a16:creationId xmlns:a16="http://schemas.microsoft.com/office/drawing/2014/main" id="{0C1DD0EF-34B5-F166-8567-C867D219D7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895" b="15441"/>
          <a:stretch>
            <a:fillRect/>
          </a:stretch>
        </p:blipFill>
        <p:spPr>
          <a:xfrm>
            <a:off x="255272" y="724342"/>
            <a:ext cx="5335254" cy="201554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F6D4E87-BEFB-6D54-9E06-DA412CB6F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492" y="2583092"/>
            <a:ext cx="2693376" cy="160438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073F98F-3B40-4429-7C3F-E3C29E3C17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7667" y="259645"/>
            <a:ext cx="4913595" cy="2691856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82BE0021-7591-ED59-B9F0-6ED78DB9D640}"/>
              </a:ext>
            </a:extLst>
          </p:cNvPr>
          <p:cNvSpPr txBox="1"/>
          <p:nvPr/>
        </p:nvSpPr>
        <p:spPr>
          <a:xfrm>
            <a:off x="6894261" y="3226699"/>
            <a:ext cx="39839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Motion Tolerance</a:t>
            </a:r>
            <a:endParaRPr lang="en-SE" sz="1400" dirty="0"/>
          </a:p>
        </p:txBody>
      </p:sp>
      <p:pic>
        <p:nvPicPr>
          <p:cNvPr id="58" name="Picture 4">
            <a:extLst>
              <a:ext uri="{FF2B5EF4-FFF2-40B4-BE49-F238E27FC236}">
                <a16:creationId xmlns:a16="http://schemas.microsoft.com/office/drawing/2014/main" id="{E672CDE7-0142-77E7-1DA7-56C1B610FF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0"/>
          </a:blip>
          <a:srcRect l="6512" t="58253" r="15348"/>
          <a:stretch>
            <a:fillRect/>
          </a:stretch>
        </p:blipFill>
        <p:spPr>
          <a:xfrm>
            <a:off x="9180689" y="3473647"/>
            <a:ext cx="2774819" cy="989729"/>
          </a:xfrm>
          <a:prstGeom prst="rect">
            <a:avLst/>
          </a:prstGeom>
        </p:spPr>
      </p:pic>
      <p:pic>
        <p:nvPicPr>
          <p:cNvPr id="60" name="図 4">
            <a:extLst>
              <a:ext uri="{FF2B5EF4-FFF2-40B4-BE49-F238E27FC236}">
                <a16:creationId xmlns:a16="http://schemas.microsoft.com/office/drawing/2014/main" id="{A2D97BF6-888A-FAA5-1CE7-ED419EBB78F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112" t="4665" r="1389" b="8285"/>
          <a:stretch>
            <a:fillRect/>
          </a:stretch>
        </p:blipFill>
        <p:spPr>
          <a:xfrm>
            <a:off x="6393315" y="3473647"/>
            <a:ext cx="2588828" cy="2218995"/>
          </a:xfrm>
          <a:prstGeom prst="rect">
            <a:avLst/>
          </a:prstGeom>
        </p:spPr>
      </p:pic>
      <p:sp>
        <p:nvSpPr>
          <p:cNvPr id="64" name="テキスト ボックス 3">
            <a:extLst>
              <a:ext uri="{FF2B5EF4-FFF2-40B4-BE49-F238E27FC236}">
                <a16:creationId xmlns:a16="http://schemas.microsoft.com/office/drawing/2014/main" id="{18F507FA-0C91-01AD-C9A2-8C3FA6A9995E}"/>
              </a:ext>
            </a:extLst>
          </p:cNvPr>
          <p:cNvSpPr txBox="1"/>
          <p:nvPr/>
        </p:nvSpPr>
        <p:spPr>
          <a:xfrm>
            <a:off x="8166631" y="5338699"/>
            <a:ext cx="39097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Supports movement speeds up to 3 m/sec *.</a:t>
            </a:r>
          </a:p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Ideal for scanning codes while walking, such as at entrance gates.</a:t>
            </a:r>
          </a:p>
          <a:p>
            <a:endParaRPr kumimoji="1"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* Paper mode, UPC (resolution 0.33 mm)</a:t>
            </a:r>
          </a:p>
        </p:txBody>
      </p:sp>
      <p:sp>
        <p:nvSpPr>
          <p:cNvPr id="66" name="テキスト ボックス 3">
            <a:extLst>
              <a:ext uri="{FF2B5EF4-FFF2-40B4-BE49-F238E27FC236}">
                <a16:creationId xmlns:a16="http://schemas.microsoft.com/office/drawing/2014/main" id="{3704D55D-0DE4-05A2-D3F1-BB0F1FCDB629}"/>
              </a:ext>
            </a:extLst>
          </p:cNvPr>
          <p:cNvSpPr txBox="1"/>
          <p:nvPr/>
        </p:nvSpPr>
        <p:spPr>
          <a:xfrm>
            <a:off x="403395" y="4263321"/>
            <a:ext cx="2079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IP65</a:t>
            </a:r>
          </a:p>
          <a:p>
            <a:r>
              <a:rPr kumimoji="1" lang="en-US" altLang="ja-JP" sz="1000" dirty="0">
                <a:latin typeface="Arial" panose="020B0604020202020204" pitchFamily="34" charset="0"/>
                <a:cs typeface="Arial" panose="020B0604020202020204" pitchFamily="34" charset="0"/>
              </a:rPr>
              <a:t>Operating temp -20 to 60 ºC</a:t>
            </a:r>
          </a:p>
        </p:txBody>
      </p:sp>
      <p:pic>
        <p:nvPicPr>
          <p:cNvPr id="68" name="図 5">
            <a:extLst>
              <a:ext uri="{FF2B5EF4-FFF2-40B4-BE49-F238E27FC236}">
                <a16:creationId xmlns:a16="http://schemas.microsoft.com/office/drawing/2014/main" id="{2EB0CA6D-A719-6E9E-E590-FFB25117E8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561" t="47830" r="32921" b="24030"/>
          <a:stretch>
            <a:fillRect/>
          </a:stretch>
        </p:blipFill>
        <p:spPr>
          <a:xfrm>
            <a:off x="236492" y="4805363"/>
            <a:ext cx="2856794" cy="1447979"/>
          </a:xfrm>
          <a:prstGeom prst="rect">
            <a:avLst/>
          </a:prstGeom>
        </p:spPr>
      </p:pic>
      <p:sp>
        <p:nvSpPr>
          <p:cNvPr id="70" name="テキスト ボックス 1">
            <a:extLst>
              <a:ext uri="{FF2B5EF4-FFF2-40B4-BE49-F238E27FC236}">
                <a16:creationId xmlns:a16="http://schemas.microsoft.com/office/drawing/2014/main" id="{F76BF80F-68BA-ABFE-A725-B857E47EB7D4}"/>
              </a:ext>
            </a:extLst>
          </p:cNvPr>
          <p:cNvSpPr txBox="1"/>
          <p:nvPr/>
        </p:nvSpPr>
        <p:spPr>
          <a:xfrm>
            <a:off x="3097612" y="5910415"/>
            <a:ext cx="4182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Full-color LED-equipped, indicator light color configurable.</a:t>
            </a:r>
            <a:br>
              <a:rPr lang="en-US" altLang="ja-JP" sz="1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0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Customize to match your usage scenario or operational requirements.</a:t>
            </a:r>
            <a:endParaRPr kumimoji="1" lang="en-US" altLang="ja-JP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0658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07F518F493C24BA38091C6E835FD81" ma:contentTypeVersion="11" ma:contentTypeDescription="Een nieuw document maken." ma:contentTypeScope="" ma:versionID="8943c82f22fa8dfb0dbba9e219b96150">
  <xsd:schema xmlns:xsd="http://www.w3.org/2001/XMLSchema" xmlns:xs="http://www.w3.org/2001/XMLSchema" xmlns:p="http://schemas.microsoft.com/office/2006/metadata/properties" xmlns:ns2="bd3909b4-ee8f-417d-bfa5-555aedb73e57" xmlns:ns3="8eeb21c4-e79f-47f8-9878-cf066203f8c4" targetNamespace="http://schemas.microsoft.com/office/2006/metadata/properties" ma:root="true" ma:fieldsID="1a6ed314eccc80b47c12ae3cb8b48fa3" ns2:_="" ns3:_="">
    <xsd:import namespace="bd3909b4-ee8f-417d-bfa5-555aedb73e57"/>
    <xsd:import namespace="8eeb21c4-e79f-47f8-9878-cf066203f8c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3909b4-ee8f-417d-bfa5-555aedb73e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Afbeeldingtags" ma:readOnly="false" ma:fieldId="{5cf76f15-5ced-4ddc-b409-7134ff3c332f}" ma:taxonomyMulti="true" ma:sspId="fd30ecf5-d387-48d8-9f86-76d20a8f6fe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eb21c4-e79f-47f8-9878-cf066203f8c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d087a1b-b000-4d89-9d60-9a474dbeca06}" ma:internalName="TaxCatchAll" ma:showField="CatchAllData" ma:web="8eeb21c4-e79f-47f8-9878-cf066203f8c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eeb21c4-e79f-47f8-9878-cf066203f8c4" xsi:nil="true"/>
    <lcf76f155ced4ddcb4097134ff3c332f xmlns="bd3909b4-ee8f-417d-bfa5-555aedb73e5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7244C0-831B-4F4D-B729-B7636774E3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3909b4-ee8f-417d-bfa5-555aedb73e57"/>
    <ds:schemaRef ds:uri="8eeb21c4-e79f-47f8-9878-cf066203f8c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A93CC5-0B12-44A9-A689-F4C56FE0BC95}">
  <ds:schemaRefs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bd3909b4-ee8f-417d-bfa5-555aedb73e57"/>
    <ds:schemaRef ds:uri="http://purl.org/dc/dcmitype/"/>
    <ds:schemaRef ds:uri="http://schemas.microsoft.com/office/2006/documentManagement/types"/>
    <ds:schemaRef ds:uri="8eeb21c4-e79f-47f8-9878-cf066203f8c4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D84D57C-8120-4AC4-A91B-1D0895F6E8B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64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Peder Johansson</dc:creator>
  <cp:lastModifiedBy>Alexander Azhari</cp:lastModifiedBy>
  <cp:revision>4</cp:revision>
  <dcterms:created xsi:type="dcterms:W3CDTF">2023-12-17T20:33:13Z</dcterms:created>
  <dcterms:modified xsi:type="dcterms:W3CDTF">2026-08-24T06:02:02Z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0x010100ED07F518F493C24BA38091C6E835FD81</vt:lpwstr>
  </property>
  <property fmtid="{D5CDD505-2E9C-101B-9397-08002B2CF9AE}" pid="3" name="MediaServiceImageTags">
    <vt:lpwstr/>
  </property>
</Properties>
</file>